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4" r:id="rId4"/>
    <p:sldId id="292" r:id="rId5"/>
    <p:sldId id="293" r:id="rId6"/>
    <p:sldId id="286" r:id="rId7"/>
    <p:sldId id="295" r:id="rId8"/>
    <p:sldId id="298" r:id="rId9"/>
    <p:sldId id="257" r:id="rId10"/>
    <p:sldId id="296" r:id="rId11"/>
    <p:sldId id="258" r:id="rId12"/>
    <p:sldId id="297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13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568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1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63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539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123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0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37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02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084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89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CA32-0DF6-40A0-84DC-31C463A49877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E1F6-4035-41D6-B1B5-654A8066BB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882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553" y="2376252"/>
            <a:ext cx="67370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roses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yang dilakukan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digunakan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oleh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pembaca untuk memperoleh pesan dan informasi, yang hendak disampaikan oleh penulis melalui media kata-kata atau bahasa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tulis.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ktivitas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atau proses penangkapan dan pemahaman sejumlah pesan (informasi) dalam bentuk tulisan. </a:t>
            </a: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7706" y="693676"/>
            <a:ext cx="9388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HAKIKAT MEMBACA</a:t>
            </a:r>
            <a:endParaRPr lang="id-ID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4" y="2827605"/>
            <a:ext cx="4335929" cy="41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83335"/>
            <a:ext cx="115495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enggolongan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membaca berdasarkan tujuan dan bahan yang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digunakan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1. 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Membaca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untuk mendapatkan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tahuan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informasi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J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enis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membaca yang cocok untuk untuk keperluan ini adalah membaca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dalam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hati.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acaan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yang dapat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dipergunakan: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Laporan (peristiwa, perjalanan, pertandingan ), Berita dalam Koran , buku-buku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pelajaran.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2. 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Membaca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untuk memupuk perkembangan keharuan dan keindahan.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Jenis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membaca yang cocok untuk keperluan ini adalah membaca teknis/nyaring, dapat pula membaca dalam hati untuk jenis-jenis tertentu seperti prosa-fiksi.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Bahan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bacaan yang cocok untuk tujuan membaca seperti ini adalah: puisi, sajak, prosa berirama, dan prosa-fiksi biasa.</a:t>
            </a:r>
          </a:p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3.  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Membaca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untuk mengisi waktu luang.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Jenis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membaca yang dipergunakan tidaklah terikat pada jenis tertentu, demikian pula bahan bacaanya.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penting perlu ditanamkan kepada siswa adalah bagaimana dapat mengisi waktu luang dengan hal-hal yang bermanfaat.</a:t>
            </a:r>
          </a:p>
          <a:p>
            <a:r>
              <a:rPr lang="id-ID" sz="2400" dirty="0"/>
              <a:t>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62388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523" y="1164134"/>
            <a:ext cx="106250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Aspek-aspek dalam Membaca</a:t>
            </a: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           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yang bersifat mekanis </a:t>
            </a:r>
            <a:r>
              <a:rPr lang="id-ID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(mechanical skills)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 yang dapat dianggap berada pada urutan yang lebih rendah </a:t>
            </a:r>
            <a:r>
              <a:rPr lang="id-ID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(lower order)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Aspek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ini mencakup: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a)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Pengenalan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bentuk huruf.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b)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Pengenalan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unsur-unsur linguistik (fonem/grofem, kata, frase, pola klause, kalimat,dll)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c)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Kecepatan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membaca bertaraf lambat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797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35" y="1036849"/>
            <a:ext cx="114665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yang bersifat pemahaman </a:t>
            </a:r>
            <a:r>
              <a:rPr lang="id-ID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(comprehension skills)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 yang dapat dianggap berada pada urutan yang lebih tinggi </a:t>
            </a:r>
            <a:r>
              <a:rPr lang="id-ID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(higher order)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Aspek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ini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mencakup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a)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memahami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pengertian sederhana (leksikal, gramatikal, retorikal).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b)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memahami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signifikansi atau makna.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c)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evaluasi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atau penilaian (isi, bentuk).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d)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Kecepatan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membaca yang fleksibel, yang mudah disesuaikan dengan keadaan.</a:t>
            </a: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( Broughton 1978 : 211 ).</a:t>
            </a:r>
          </a:p>
          <a:p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714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7752" y="117693"/>
            <a:ext cx="69098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Faktor-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aktor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Mempengaruhi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Kesuli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tan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Faktor Internal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 a.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Minat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(motivasi)</a:t>
            </a:r>
          </a:p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.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Kemampuan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Dasar Intelektual</a:t>
            </a:r>
          </a:p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Bahasa Ibu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 2.     Faktor Eksternal</a:t>
            </a:r>
          </a:p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  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arana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penunjang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belum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adanya buku paket, kurangnya buku penunjang di perpustakaan sekolah, metode pembelajaran yang diterapkan kurang menantang siswa untuk belajar dengan sungguh-sungguh atau pemilihan bahan pelajaran yang kurang sesuai dengan situasi dan kondisi sehingga siswa merasa bosan dan frustasi.</a:t>
            </a:r>
          </a:p>
          <a:p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449"/>
            <a:ext cx="4887752" cy="32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1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968" y="291261"/>
            <a:ext cx="6458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Meningkatkan Kemampuan Membaca pada Anak</a:t>
            </a:r>
          </a:p>
          <a:p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kendala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internal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eksternal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orang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tua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lingkungan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Perpustakaan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561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4028" y="1501082"/>
            <a:ext cx="10625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Ruang Lingkup Pengembangan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embaca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SD</a:t>
            </a:r>
            <a:r>
              <a:rPr lang="en-US" sz="280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Terdapat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perbedaan orientasi dan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us pembelajaran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342900" indent="-342900">
              <a:buAutoNum type="arabicPeriod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kelas I dan II, pembelajaran membaca dan menulis dipadukan menjadi satu kegiatan pembelajaran atau lazim diistilahkan dengan MMP (Membaca Menulis Permulaan).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kelas III, IV, V dan VI, pembelajaran MMP tidak dilaksanakan karena pembelajaran membaca dan menulis sudah dipisahkan atau tidak disatukan seperti di kelas I dan II.</a:t>
            </a:r>
          </a:p>
        </p:txBody>
      </p:sp>
    </p:spTree>
    <p:extLst>
      <p:ext uri="{BB962C8B-B14F-4D97-AF65-F5344CB8AC3E}">
        <p14:creationId xmlns:p14="http://schemas.microsoft.com/office/powerpoint/2010/main" val="348972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46" y="319396"/>
            <a:ext cx="79442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Dalam kegiatan membaca, pembaca harus dapat: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mengamati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lambang yang disajikan di dalam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teks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menafsirkan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lambang atau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kata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mengikuti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kata tercetak dengan pola linier, logis, dan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gramatikal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menghubungkan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kata dengan pengalaman langsung yang memberi makna terhadap kata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membuat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interfensi (kesimpulan) dan mengevaluasi materi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bacaan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mengingat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yang dipelajari pada masa lalu dan menggambungkan ide-ide baru dan fakta-fakta isi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teks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mengetahui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hubungan antara  lambang dan bunyi, serta antarkata yang dinyatakan dalam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teks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membagi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perhatian 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04" y="3334043"/>
            <a:ext cx="4004496" cy="35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0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364" y="2625875"/>
            <a:ext cx="112046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eterampilan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membaca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merupakan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suatu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keterampilan yang kompleks karena terdiri atas beberapa komponen yang tidak dapat dipisahkan satu sama lain.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Komponen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utama yang tercakup dalam keterampilan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342900" indent="-342900">
              <a:buAutoNum type="arabicParenBoth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pengenalan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terhadap aksara, kata-kata, dan tanda baca yang biasanya dipelajari pada kelas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permulaan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pemahaman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terhadap kata, kelompok kata, dan kalimat untuk kemudian menafsirkannya sebagai suatu makna.</a:t>
            </a:r>
          </a:p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8291" y="0"/>
            <a:ext cx="7663971" cy="23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2046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Membaca sebagai keterampilan dapat dibedakan menjadi tiga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macam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mengenal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kata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pemahaman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belajar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1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380" y="1214180"/>
            <a:ext cx="112046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mengenal kata dipelajari di kelas-kelas permulaan sekolah dasar. 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Pada </a:t>
            </a:r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pokoknya keterampilan ini 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berupa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342900" indent="-342900">
              <a:buAutoNum type="arabicPeriod"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membaca kata-kata 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dasar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membaca kata-kata 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berimbuhan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membaca kata-kata 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majemuk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membaca kelompok kata.</a:t>
            </a:r>
          </a:p>
          <a:p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5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249250"/>
            <a:ext cx="112046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mengembangkan kemampuan bahasa. 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Secara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garis besar keterampilan membaca diikhtisarkan sebagai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berikut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342900" indent="-342900">
              <a:buAutoNum type="arabicParenBoth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pemahaman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sebenarnya, yaitu pemahaman terhadap keterampilan-keterampilan dasar dan mendapatkan arti dari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konteks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menafsirkan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arenBoth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evaluasi. 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041" y="479809"/>
            <a:ext cx="1007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PEMAHAMAN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288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9949" y="1389926"/>
            <a:ext cx="85042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belajar pada “membaca” dikenal sebagai keterampilan fungsional. 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Pada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umumnya membaca pada pokok masalah tertentu lebih sulit daripada membaca yang dilakukan sehari-hari.</a:t>
            </a:r>
          </a:p>
          <a:p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7453" y="0"/>
            <a:ext cx="1007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BELAJAR</a:t>
            </a:r>
            <a:endParaRPr lang="id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492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576775"/>
            <a:ext cx="7427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TUJUAN MEMBACA</a:t>
            </a:r>
            <a:endParaRPr lang="id-ID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695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264" y="775704"/>
            <a:ext cx="106250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encari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serta memperoleh informasi, mencakup isi, memahami makna bacaan. ( Anderson 1972 :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214 ).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Menurut kurikulum 1994 bahwa tujuan dari pembelajaran membaca disesuaikan dengan tingkat kelas masing-masing.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ujuan pengajaran membaca khusus pada kelas V sekolah Dasar (Yeti Mulyati, 2005:2.4):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      Siswa mampu membaca teks bacaan dan menyimpulkan isi bacaan dengan kata-kata sendiri.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      Siswa mampu membaca teks bacaan secara cepat dan dapat mencatat gagasan-gagasan utama.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      Siawa mampu mengetahui isi cerita, puisi, drama, serta dapat memberikan tanggapan.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257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407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16</cp:revision>
  <dcterms:created xsi:type="dcterms:W3CDTF">2016-10-23T11:54:51Z</dcterms:created>
  <dcterms:modified xsi:type="dcterms:W3CDTF">2016-10-23T17:36:38Z</dcterms:modified>
</cp:coreProperties>
</file>