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F48BF4-15B8-4FCB-BAEA-AA235567988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04EFFB6-100C-41A5-9EBF-BC330CFE183B}">
      <dgm:prSet phldrT="[Text]"/>
      <dgm:spPr/>
      <dgm:t>
        <a:bodyPr/>
        <a:lstStyle/>
        <a:p>
          <a:r>
            <a:rPr lang="id-ID" dirty="0" smtClean="0">
              <a:latin typeface="+mn-lt"/>
            </a:rPr>
            <a:t>Statistika</a:t>
          </a:r>
          <a:endParaRPr lang="id-ID" dirty="0">
            <a:latin typeface="+mn-lt"/>
          </a:endParaRPr>
        </a:p>
      </dgm:t>
    </dgm:pt>
    <dgm:pt modelId="{8854CAF2-3AFB-4946-BD7A-4CC4080FFF53}" type="parTrans" cxnId="{6E761B9C-15D3-4DE5-AC76-EA15932C572E}">
      <dgm:prSet/>
      <dgm:spPr/>
      <dgm:t>
        <a:bodyPr/>
        <a:lstStyle/>
        <a:p>
          <a:endParaRPr lang="id-ID"/>
        </a:p>
      </dgm:t>
    </dgm:pt>
    <dgm:pt modelId="{9849CB64-44BE-42BC-AE53-36FF4F1A13AC}" type="sibTrans" cxnId="{6E761B9C-15D3-4DE5-AC76-EA15932C572E}">
      <dgm:prSet/>
      <dgm:spPr/>
      <dgm:t>
        <a:bodyPr/>
        <a:lstStyle/>
        <a:p>
          <a:endParaRPr lang="id-ID"/>
        </a:p>
      </dgm:t>
    </dgm:pt>
    <dgm:pt modelId="{05623997-2B79-4272-B43D-6DB2E5B94927}">
      <dgm:prSet phldrT="[Text]" custT="1"/>
      <dgm:spPr/>
      <dgm:t>
        <a:bodyPr/>
        <a:lstStyle/>
        <a:p>
          <a:pPr algn="just"/>
          <a:r>
            <a:rPr lang="id-ID" sz="1800" dirty="0" smtClean="0">
              <a:latin typeface="Comic Sans MS" pitchFamily="66" charset="0"/>
            </a:rPr>
            <a:t>I</a:t>
          </a:r>
          <a:r>
            <a:rPr lang="en-US" sz="1800" dirty="0" err="1" smtClean="0">
              <a:latin typeface="Comic Sans MS" pitchFamily="66" charset="0"/>
            </a:rPr>
            <a:t>lmu</a:t>
          </a:r>
          <a:r>
            <a:rPr lang="id-ID" sz="1800" dirty="0" smtClean="0">
              <a:latin typeface="Comic Sans MS" pitchFamily="66" charset="0"/>
            </a:rPr>
            <a:t> atau sekumpulan metode untuk melakukan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id-ID" sz="1800" dirty="0" smtClean="0">
              <a:latin typeface="Comic Sans MS" pitchFamily="66" charset="0"/>
            </a:rPr>
            <a:t>p</a:t>
          </a:r>
          <a:r>
            <a:rPr lang="en-US" sz="1800" dirty="0" err="1" smtClean="0">
              <a:latin typeface="Comic Sans MS" pitchFamily="66" charset="0"/>
            </a:rPr>
            <a:t>engumpulan</a:t>
          </a:r>
          <a:r>
            <a:rPr lang="en-US" sz="1800" dirty="0" smtClean="0">
              <a:latin typeface="Comic Sans MS" pitchFamily="66" charset="0"/>
            </a:rPr>
            <a:t>, </a:t>
          </a:r>
          <a:r>
            <a:rPr lang="id-ID" sz="1800" dirty="0" smtClean="0">
              <a:latin typeface="Comic Sans MS" pitchFamily="66" charset="0"/>
            </a:rPr>
            <a:t>p</a:t>
          </a:r>
          <a:r>
            <a:rPr lang="en-US" sz="1800" dirty="0" err="1" smtClean="0">
              <a:latin typeface="Comic Sans MS" pitchFamily="66" charset="0"/>
            </a:rPr>
            <a:t>enata</a:t>
          </a:r>
          <a:r>
            <a:rPr lang="id-ID" sz="1800" dirty="0" smtClean="0">
              <a:latin typeface="Comic Sans MS" pitchFamily="66" charset="0"/>
            </a:rPr>
            <a:t>an</a:t>
          </a:r>
          <a:r>
            <a:rPr lang="en-US" sz="1800" dirty="0" smtClean="0">
              <a:latin typeface="Comic Sans MS" pitchFamily="66" charset="0"/>
            </a:rPr>
            <a:t>, </a:t>
          </a:r>
          <a:r>
            <a:rPr lang="id-ID" sz="1800" dirty="0" smtClean="0">
              <a:latin typeface="Comic Sans MS" pitchFamily="66" charset="0"/>
            </a:rPr>
            <a:t>p</a:t>
          </a:r>
          <a:r>
            <a:rPr lang="en-US" sz="1800" dirty="0" err="1" smtClean="0">
              <a:latin typeface="Comic Sans MS" pitchFamily="66" charset="0"/>
            </a:rPr>
            <a:t>enyajian</a:t>
          </a:r>
          <a:r>
            <a:rPr lang="en-US" sz="1800" dirty="0" smtClean="0">
              <a:latin typeface="Comic Sans MS" pitchFamily="66" charset="0"/>
            </a:rPr>
            <a:t>, </a:t>
          </a:r>
          <a:r>
            <a:rPr lang="en-US" sz="1800" dirty="0" err="1" smtClean="0">
              <a:latin typeface="Comic Sans MS" pitchFamily="66" charset="0"/>
            </a:rPr>
            <a:t>analisis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dan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interprestasi</a:t>
          </a:r>
          <a:r>
            <a:rPr lang="id-ID" sz="1800" dirty="0" smtClean="0">
              <a:latin typeface="Comic Sans MS" pitchFamily="66" charset="0"/>
            </a:rPr>
            <a:t> </a:t>
          </a:r>
          <a:r>
            <a:rPr lang="en-US" sz="1800" dirty="0" smtClean="0">
              <a:latin typeface="Comic Sans MS" pitchFamily="66" charset="0"/>
            </a:rPr>
            <a:t>data </a:t>
          </a:r>
          <a:r>
            <a:rPr lang="en-US" sz="1800" dirty="0" err="1" smtClean="0">
              <a:latin typeface="Comic Sans MS" pitchFamily="66" charset="0"/>
            </a:rPr>
            <a:t>menjadi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informasi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untuk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membantu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pengambilan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keputusan</a:t>
          </a:r>
          <a:r>
            <a:rPr lang="en-US" sz="1800" dirty="0" smtClean="0">
              <a:latin typeface="Comic Sans MS" pitchFamily="66" charset="0"/>
            </a:rPr>
            <a:t> yang </a:t>
          </a:r>
          <a:r>
            <a:rPr lang="en-US" sz="1800" dirty="0" err="1" smtClean="0">
              <a:latin typeface="Comic Sans MS" pitchFamily="66" charset="0"/>
            </a:rPr>
            <a:t>efektif</a:t>
          </a:r>
          <a:endParaRPr lang="id-ID" sz="1800" dirty="0">
            <a:latin typeface="Comic Sans MS" pitchFamily="66" charset="0"/>
          </a:endParaRPr>
        </a:p>
      </dgm:t>
    </dgm:pt>
    <dgm:pt modelId="{6E1C7323-3317-4341-A8F0-050F5D4D0F68}" type="parTrans" cxnId="{D341CBC5-5EE0-4D46-9535-AB115EE6493D}">
      <dgm:prSet/>
      <dgm:spPr/>
      <dgm:t>
        <a:bodyPr/>
        <a:lstStyle/>
        <a:p>
          <a:endParaRPr lang="id-ID"/>
        </a:p>
      </dgm:t>
    </dgm:pt>
    <dgm:pt modelId="{E859F5F4-5772-4D33-A400-38F75C74FEAB}" type="sibTrans" cxnId="{D341CBC5-5EE0-4D46-9535-AB115EE6493D}">
      <dgm:prSet/>
      <dgm:spPr/>
      <dgm:t>
        <a:bodyPr/>
        <a:lstStyle/>
        <a:p>
          <a:endParaRPr lang="id-ID"/>
        </a:p>
      </dgm:t>
    </dgm:pt>
    <dgm:pt modelId="{95181DA2-55D7-42E2-B8B8-43467B92CE10}">
      <dgm:prSet phldrT="[Text]"/>
      <dgm:spPr/>
      <dgm:t>
        <a:bodyPr/>
        <a:lstStyle/>
        <a:p>
          <a:r>
            <a:rPr lang="id-ID" dirty="0" smtClean="0">
              <a:latin typeface="+mn-lt"/>
            </a:rPr>
            <a:t>Statistik</a:t>
          </a:r>
          <a:endParaRPr lang="id-ID" dirty="0">
            <a:latin typeface="+mn-lt"/>
          </a:endParaRPr>
        </a:p>
      </dgm:t>
    </dgm:pt>
    <dgm:pt modelId="{4689DD87-961A-4670-B907-FCE885830ABF}" type="parTrans" cxnId="{C7889147-D2B6-40DE-9D4A-89D8E52811C9}">
      <dgm:prSet/>
      <dgm:spPr/>
      <dgm:t>
        <a:bodyPr/>
        <a:lstStyle/>
        <a:p>
          <a:endParaRPr lang="id-ID"/>
        </a:p>
      </dgm:t>
    </dgm:pt>
    <dgm:pt modelId="{57739929-0955-402D-B048-C5955DB11E4E}" type="sibTrans" cxnId="{C7889147-D2B6-40DE-9D4A-89D8E52811C9}">
      <dgm:prSet/>
      <dgm:spPr/>
      <dgm:t>
        <a:bodyPr/>
        <a:lstStyle/>
        <a:p>
          <a:endParaRPr lang="id-ID"/>
        </a:p>
      </dgm:t>
    </dgm:pt>
    <dgm:pt modelId="{0155AD86-1C42-411C-A6C7-7B7A4AB0E4F4}">
      <dgm:prSet phldrT="[Text]" custT="1"/>
      <dgm:spPr/>
      <dgm:t>
        <a:bodyPr/>
        <a:lstStyle/>
        <a:p>
          <a:r>
            <a:rPr lang="en-US" sz="1800" dirty="0" err="1" smtClean="0">
              <a:latin typeface="Comic Sans MS" pitchFamily="66" charset="0"/>
            </a:rPr>
            <a:t>suatu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kumpulan</a:t>
          </a:r>
          <a:r>
            <a:rPr lang="id-ID" sz="1800" dirty="0" smtClean="0">
              <a:latin typeface="Comic Sans MS" pitchFamily="66" charset="0"/>
            </a:rPr>
            <a:t> kata yang digunakan untuk menun</a:t>
          </a:r>
          <a:r>
            <a:rPr lang="en-US" sz="1800" dirty="0" smtClean="0">
              <a:latin typeface="Comic Sans MS" pitchFamily="66" charset="0"/>
            </a:rPr>
            <a:t>j</a:t>
          </a:r>
          <a:r>
            <a:rPr lang="id-ID" sz="1800" dirty="0" smtClean="0">
              <a:latin typeface="Comic Sans MS" pitchFamily="66" charset="0"/>
            </a:rPr>
            <a:t>ukkan keadaan tertentu yang dapat berupa </a:t>
          </a:r>
          <a:r>
            <a:rPr lang="en-US" sz="1800" dirty="0" err="1" smtClean="0">
              <a:latin typeface="Comic Sans MS" pitchFamily="66" charset="0"/>
            </a:rPr>
            <a:t>angka</a:t>
          </a:r>
          <a:r>
            <a:rPr lang="en-US" sz="1800" dirty="0" smtClean="0">
              <a:latin typeface="Comic Sans MS" pitchFamily="66" charset="0"/>
            </a:rPr>
            <a:t>,</a:t>
          </a:r>
          <a:r>
            <a:rPr lang="id-ID" sz="1800" dirty="0" smtClean="0">
              <a:latin typeface="Comic Sans MS" pitchFamily="66" charset="0"/>
            </a:rPr>
            <a:t> tabel</a:t>
          </a:r>
          <a:r>
            <a:rPr lang="en-US" sz="1800" dirty="0" smtClean="0">
              <a:latin typeface="Comic Sans MS" pitchFamily="66" charset="0"/>
            </a:rPr>
            <a:t>,</a:t>
          </a:r>
          <a:r>
            <a:rPr lang="id-ID" sz="1800" dirty="0" smtClean="0">
              <a:latin typeface="Comic Sans MS" pitchFamily="66" charset="0"/>
            </a:rPr>
            <a:t> dan diagram</a:t>
          </a:r>
          <a:endParaRPr lang="id-ID" sz="1800" dirty="0">
            <a:latin typeface="Comic Sans MS" pitchFamily="66" charset="0"/>
          </a:endParaRPr>
        </a:p>
      </dgm:t>
    </dgm:pt>
    <dgm:pt modelId="{95C1DACC-ADB0-4B79-BC94-EE4B2051FD39}" type="parTrans" cxnId="{05D010B0-17DA-4892-8F81-47AFDE05110E}">
      <dgm:prSet/>
      <dgm:spPr/>
      <dgm:t>
        <a:bodyPr/>
        <a:lstStyle/>
        <a:p>
          <a:endParaRPr lang="id-ID"/>
        </a:p>
      </dgm:t>
    </dgm:pt>
    <dgm:pt modelId="{416F0014-DDFF-4A30-AF26-D7CAC33F4E68}" type="sibTrans" cxnId="{05D010B0-17DA-4892-8F81-47AFDE05110E}">
      <dgm:prSet/>
      <dgm:spPr/>
      <dgm:t>
        <a:bodyPr/>
        <a:lstStyle/>
        <a:p>
          <a:endParaRPr lang="id-ID"/>
        </a:p>
      </dgm:t>
    </dgm:pt>
    <dgm:pt modelId="{3D209EB2-EDAA-4780-ACD6-A0FFD87BEA3C}">
      <dgm:prSet phldrT="[Text]"/>
      <dgm:spPr/>
      <dgm:t>
        <a:bodyPr/>
        <a:lstStyle/>
        <a:p>
          <a:r>
            <a:rPr lang="id-ID" dirty="0" smtClean="0">
              <a:latin typeface="+mn-lt"/>
            </a:rPr>
            <a:t>Statistika Pendidikan</a:t>
          </a:r>
          <a:endParaRPr lang="id-ID" dirty="0">
            <a:latin typeface="+mn-lt"/>
          </a:endParaRPr>
        </a:p>
      </dgm:t>
    </dgm:pt>
    <dgm:pt modelId="{B30D55E1-3C18-4D50-A025-5977AE4344F5}" type="parTrans" cxnId="{638C13E8-B37A-4CE5-9431-719DC0CB26C4}">
      <dgm:prSet/>
      <dgm:spPr/>
      <dgm:t>
        <a:bodyPr/>
        <a:lstStyle/>
        <a:p>
          <a:endParaRPr lang="id-ID"/>
        </a:p>
      </dgm:t>
    </dgm:pt>
    <dgm:pt modelId="{763A0849-50CF-46AD-99D6-9225D965305D}" type="sibTrans" cxnId="{638C13E8-B37A-4CE5-9431-719DC0CB26C4}">
      <dgm:prSet/>
      <dgm:spPr/>
      <dgm:t>
        <a:bodyPr/>
        <a:lstStyle/>
        <a:p>
          <a:endParaRPr lang="id-ID"/>
        </a:p>
      </dgm:t>
    </dgm:pt>
    <dgm:pt modelId="{4D613D29-DBD9-40A0-92A1-E0E2A0A0EC3D}">
      <dgm:prSet phldrT="[Text]" custT="1"/>
      <dgm:spPr/>
      <dgm:t>
        <a:bodyPr/>
        <a:lstStyle/>
        <a:p>
          <a:pPr algn="just"/>
          <a:r>
            <a:rPr lang="en-US" sz="1800" dirty="0" err="1" smtClean="0">
              <a:latin typeface="Comic Sans MS" pitchFamily="66" charset="0"/>
            </a:rPr>
            <a:t>ilmu</a:t>
          </a:r>
          <a:r>
            <a:rPr lang="en-US" sz="1800" dirty="0" smtClean="0">
              <a:latin typeface="Comic Sans MS" pitchFamily="66" charset="0"/>
            </a:rPr>
            <a:t> yang </a:t>
          </a:r>
          <a:r>
            <a:rPr lang="en-US" sz="1800" dirty="0" err="1" smtClean="0">
              <a:latin typeface="Comic Sans MS" pitchFamily="66" charset="0"/>
            </a:rPr>
            <a:t>membahas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atau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mempelajari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dan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mengembangkan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prinsip-prinsip</a:t>
          </a:r>
          <a:r>
            <a:rPr lang="en-US" sz="1800" dirty="0" smtClean="0">
              <a:latin typeface="Comic Sans MS" pitchFamily="66" charset="0"/>
            </a:rPr>
            <a:t>, </a:t>
          </a:r>
          <a:r>
            <a:rPr lang="en-US" sz="1800" dirty="0" err="1" smtClean="0">
              <a:latin typeface="Comic Sans MS" pitchFamily="66" charset="0"/>
            </a:rPr>
            <a:t>metode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dan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prosedur</a:t>
          </a:r>
          <a:r>
            <a:rPr lang="en-US" sz="1800" dirty="0" smtClean="0">
              <a:latin typeface="Comic Sans MS" pitchFamily="66" charset="0"/>
            </a:rPr>
            <a:t> yang </a:t>
          </a:r>
          <a:r>
            <a:rPr lang="en-US" sz="1800" dirty="0" err="1" smtClean="0">
              <a:latin typeface="Comic Sans MS" pitchFamily="66" charset="0"/>
            </a:rPr>
            <a:t>harus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ditempuh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dalam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rangka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pengumpulan</a:t>
          </a:r>
          <a:r>
            <a:rPr lang="en-US" sz="1800" dirty="0" smtClean="0">
              <a:latin typeface="Comic Sans MS" pitchFamily="66" charset="0"/>
            </a:rPr>
            <a:t>, </a:t>
          </a:r>
          <a:r>
            <a:rPr lang="en-US" sz="1800" dirty="0" err="1" smtClean="0">
              <a:latin typeface="Comic Sans MS" pitchFamily="66" charset="0"/>
            </a:rPr>
            <a:t>penyusunan</a:t>
          </a:r>
          <a:r>
            <a:rPr lang="en-US" sz="1800" dirty="0" smtClean="0">
              <a:latin typeface="Comic Sans MS" pitchFamily="66" charset="0"/>
            </a:rPr>
            <a:t>, </a:t>
          </a:r>
          <a:r>
            <a:rPr lang="en-US" sz="1800" dirty="0" err="1" smtClean="0">
              <a:latin typeface="Comic Sans MS" pitchFamily="66" charset="0"/>
            </a:rPr>
            <a:t>penyajian</a:t>
          </a:r>
          <a:r>
            <a:rPr lang="en-US" sz="1800" dirty="0" smtClean="0">
              <a:latin typeface="Comic Sans MS" pitchFamily="66" charset="0"/>
            </a:rPr>
            <a:t>, </a:t>
          </a:r>
          <a:r>
            <a:rPr lang="en-US" sz="1800" dirty="0" err="1" smtClean="0">
              <a:latin typeface="Comic Sans MS" pitchFamily="66" charset="0"/>
            </a:rPr>
            <a:t>penganalisisan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bahan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keterangan</a:t>
          </a:r>
          <a:r>
            <a:rPr lang="en-US" sz="1800" dirty="0" smtClean="0">
              <a:latin typeface="Comic Sans MS" pitchFamily="66" charset="0"/>
            </a:rPr>
            <a:t> yang </a:t>
          </a:r>
          <a:r>
            <a:rPr lang="en-US" sz="1800" dirty="0" err="1" smtClean="0">
              <a:latin typeface="Comic Sans MS" pitchFamily="66" charset="0"/>
            </a:rPr>
            <a:t>berwujud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angka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mengenai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hal-hal</a:t>
          </a:r>
          <a:r>
            <a:rPr lang="en-US" sz="1800" dirty="0" smtClean="0">
              <a:latin typeface="Comic Sans MS" pitchFamily="66" charset="0"/>
            </a:rPr>
            <a:t> yang </a:t>
          </a:r>
          <a:r>
            <a:rPr lang="en-US" sz="1800" dirty="0" err="1" smtClean="0">
              <a:latin typeface="Comic Sans MS" pitchFamily="66" charset="0"/>
            </a:rPr>
            <a:t>berkaitan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dengan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bidang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Pendidikan</a:t>
          </a:r>
          <a:r>
            <a:rPr lang="en-US" sz="1800" dirty="0" smtClean="0">
              <a:latin typeface="Comic Sans MS" pitchFamily="66" charset="0"/>
            </a:rPr>
            <a:t>, </a:t>
          </a:r>
          <a:r>
            <a:rPr lang="en-US" sz="1800" dirty="0" err="1" smtClean="0">
              <a:latin typeface="Comic Sans MS" pitchFamily="66" charset="0"/>
            </a:rPr>
            <a:t>dan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penarikan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kesimpulan</a:t>
          </a:r>
          <a:r>
            <a:rPr lang="en-US" sz="1800" dirty="0" smtClean="0">
              <a:latin typeface="Comic Sans MS" pitchFamily="66" charset="0"/>
            </a:rPr>
            <a:t>, </a:t>
          </a:r>
          <a:r>
            <a:rPr lang="en-US" sz="1800" dirty="0" err="1" smtClean="0">
              <a:latin typeface="Comic Sans MS" pitchFamily="66" charset="0"/>
            </a:rPr>
            <a:t>pembuatan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perkiraan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secara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ilmiah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atas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dasar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kumpulan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bahan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keterangan</a:t>
          </a:r>
          <a:r>
            <a:rPr lang="en-US" sz="1800" dirty="0" smtClean="0">
              <a:latin typeface="Comic Sans MS" pitchFamily="66" charset="0"/>
            </a:rPr>
            <a:t> yang </a:t>
          </a:r>
          <a:r>
            <a:rPr lang="en-US" sz="1800" dirty="0" err="1" smtClean="0">
              <a:latin typeface="Comic Sans MS" pitchFamily="66" charset="0"/>
            </a:rPr>
            <a:t>berwujud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angka</a:t>
          </a:r>
          <a:r>
            <a:rPr lang="en-US" sz="1800" dirty="0" smtClean="0">
              <a:latin typeface="Comic Sans MS" pitchFamily="66" charset="0"/>
            </a:rPr>
            <a:t> </a:t>
          </a:r>
          <a:r>
            <a:rPr lang="en-US" sz="1800" dirty="0" err="1" smtClean="0">
              <a:latin typeface="Comic Sans MS" pitchFamily="66" charset="0"/>
            </a:rPr>
            <a:t>tersebut</a:t>
          </a:r>
          <a:endParaRPr lang="id-ID" sz="1800" dirty="0">
            <a:latin typeface="Comic Sans MS" pitchFamily="66" charset="0"/>
          </a:endParaRPr>
        </a:p>
      </dgm:t>
    </dgm:pt>
    <dgm:pt modelId="{76C9F756-759B-43A7-B67F-52D07900DF96}" type="parTrans" cxnId="{4317B2A5-2AA5-4A99-95D2-4BC6CFC24F70}">
      <dgm:prSet/>
      <dgm:spPr/>
      <dgm:t>
        <a:bodyPr/>
        <a:lstStyle/>
        <a:p>
          <a:endParaRPr lang="id-ID"/>
        </a:p>
      </dgm:t>
    </dgm:pt>
    <dgm:pt modelId="{4FBAA023-AD23-4D67-A127-FBAB6D7E1894}" type="sibTrans" cxnId="{4317B2A5-2AA5-4A99-95D2-4BC6CFC24F70}">
      <dgm:prSet/>
      <dgm:spPr/>
      <dgm:t>
        <a:bodyPr/>
        <a:lstStyle/>
        <a:p>
          <a:endParaRPr lang="id-ID"/>
        </a:p>
      </dgm:t>
    </dgm:pt>
    <dgm:pt modelId="{DE6AA513-8698-4A4C-B69B-AFFD5981A5E7}" type="pres">
      <dgm:prSet presAssocID="{ACF48BF4-15B8-4FCB-BAEA-AA235567988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1D829A5-04D9-452A-ABD3-CB5B6F30B3C0}" type="pres">
      <dgm:prSet presAssocID="{C04EFFB6-100C-41A5-9EBF-BC330CFE183B}" presName="linNode" presStyleCnt="0"/>
      <dgm:spPr/>
    </dgm:pt>
    <dgm:pt modelId="{666C9416-6D61-4CC4-AD6A-A4A84E81F0E3}" type="pres">
      <dgm:prSet presAssocID="{C04EFFB6-100C-41A5-9EBF-BC330CFE183B}" presName="parentText" presStyleLbl="node1" presStyleIdx="0" presStyleCnt="3" custScaleX="78571" custScaleY="24138" custLinFactNeighborX="-904" custLinFactNeighborY="3802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7423FF9-6EEB-4AD1-B6C0-5E1EC838ECE4}" type="pres">
      <dgm:prSet presAssocID="{C04EFFB6-100C-41A5-9EBF-BC330CFE183B}" presName="descendantText" presStyleLbl="alignAccFollowNode1" presStyleIdx="0" presStyleCnt="3" custScaleY="49882" custLinFactNeighborX="-488" custLinFactNeighborY="4694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B5E2A61-0F40-4B30-AACF-B7CBF1E80AF4}" type="pres">
      <dgm:prSet presAssocID="{9849CB64-44BE-42BC-AE53-36FF4F1A13AC}" presName="sp" presStyleCnt="0"/>
      <dgm:spPr/>
    </dgm:pt>
    <dgm:pt modelId="{CC8DD3DB-1C98-4880-A2FE-D586513113A0}" type="pres">
      <dgm:prSet presAssocID="{95181DA2-55D7-42E2-B8B8-43467B92CE10}" presName="linNode" presStyleCnt="0"/>
      <dgm:spPr/>
    </dgm:pt>
    <dgm:pt modelId="{A0380C7F-B34A-47AB-877B-AA286C9B02A1}" type="pres">
      <dgm:prSet presAssocID="{95181DA2-55D7-42E2-B8B8-43467B92CE10}" presName="parentText" presStyleLbl="node1" presStyleIdx="1" presStyleCnt="3" custScaleX="78571" custScaleY="30422" custLinFactNeighborX="-1555" custLinFactNeighborY="-42719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C7F8069-0EA3-4684-90CF-A7C0B0556ED9}" type="pres">
      <dgm:prSet presAssocID="{95181DA2-55D7-42E2-B8B8-43467B92CE10}" presName="descendantText" presStyleLbl="alignAccFollowNode1" presStyleIdx="1" presStyleCnt="3" custScaleY="29515" custLinFactNeighborX="-2765" custLinFactNeighborY="-5339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37D5EC5-0405-4FE4-A7E0-62DD7E07EAE2}" type="pres">
      <dgm:prSet presAssocID="{57739929-0955-402D-B048-C5955DB11E4E}" presName="sp" presStyleCnt="0"/>
      <dgm:spPr/>
    </dgm:pt>
    <dgm:pt modelId="{BDF0F9CB-AF1B-482F-BC89-60BF45566D40}" type="pres">
      <dgm:prSet presAssocID="{3D209EB2-EDAA-4780-ACD6-A0FFD87BEA3C}" presName="linNode" presStyleCnt="0"/>
      <dgm:spPr/>
    </dgm:pt>
    <dgm:pt modelId="{7C2A4412-B485-452F-9593-B5FDD49C8875}" type="pres">
      <dgm:prSet presAssocID="{3D209EB2-EDAA-4780-ACD6-A0FFD87BEA3C}" presName="parentText" presStyleLbl="node1" presStyleIdx="2" presStyleCnt="3" custScaleX="78571" custScaleY="5112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20FD8AD-CBDF-4302-8DF5-7D8CFD80D4A5}" type="pres">
      <dgm:prSet presAssocID="{3D209EB2-EDAA-4780-ACD6-A0FFD87BEA3C}" presName="descendantText" presStyleLbl="alignAccFollowNode1" presStyleIdx="2" presStyleCnt="3" custScaleY="10832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5D010B0-17DA-4892-8F81-47AFDE05110E}" srcId="{95181DA2-55D7-42E2-B8B8-43467B92CE10}" destId="{0155AD86-1C42-411C-A6C7-7B7A4AB0E4F4}" srcOrd="0" destOrd="0" parTransId="{95C1DACC-ADB0-4B79-BC94-EE4B2051FD39}" sibTransId="{416F0014-DDFF-4A30-AF26-D7CAC33F4E68}"/>
    <dgm:cxn modelId="{4317B2A5-2AA5-4A99-95D2-4BC6CFC24F70}" srcId="{3D209EB2-EDAA-4780-ACD6-A0FFD87BEA3C}" destId="{4D613D29-DBD9-40A0-92A1-E0E2A0A0EC3D}" srcOrd="0" destOrd="0" parTransId="{76C9F756-759B-43A7-B67F-52D07900DF96}" sibTransId="{4FBAA023-AD23-4D67-A127-FBAB6D7E1894}"/>
    <dgm:cxn modelId="{770CA617-6C45-422B-A18D-87555A944E5F}" type="presOf" srcId="{C04EFFB6-100C-41A5-9EBF-BC330CFE183B}" destId="{666C9416-6D61-4CC4-AD6A-A4A84E81F0E3}" srcOrd="0" destOrd="0" presId="urn:microsoft.com/office/officeart/2005/8/layout/vList5"/>
    <dgm:cxn modelId="{D341CBC5-5EE0-4D46-9535-AB115EE6493D}" srcId="{C04EFFB6-100C-41A5-9EBF-BC330CFE183B}" destId="{05623997-2B79-4272-B43D-6DB2E5B94927}" srcOrd="0" destOrd="0" parTransId="{6E1C7323-3317-4341-A8F0-050F5D4D0F68}" sibTransId="{E859F5F4-5772-4D33-A400-38F75C74FEAB}"/>
    <dgm:cxn modelId="{2A2DB932-9A21-4EFE-8354-47719AA2ADFB}" type="presOf" srcId="{0155AD86-1C42-411C-A6C7-7B7A4AB0E4F4}" destId="{4C7F8069-0EA3-4684-90CF-A7C0B0556ED9}" srcOrd="0" destOrd="0" presId="urn:microsoft.com/office/officeart/2005/8/layout/vList5"/>
    <dgm:cxn modelId="{0772094C-9619-4FB8-A12A-9B999BF4F484}" type="presOf" srcId="{3D209EB2-EDAA-4780-ACD6-A0FFD87BEA3C}" destId="{7C2A4412-B485-452F-9593-B5FDD49C8875}" srcOrd="0" destOrd="0" presId="urn:microsoft.com/office/officeart/2005/8/layout/vList5"/>
    <dgm:cxn modelId="{BC7BBC74-0ED0-4BFA-B147-64EB034B94D2}" type="presOf" srcId="{ACF48BF4-15B8-4FCB-BAEA-AA235567988E}" destId="{DE6AA513-8698-4A4C-B69B-AFFD5981A5E7}" srcOrd="0" destOrd="0" presId="urn:microsoft.com/office/officeart/2005/8/layout/vList5"/>
    <dgm:cxn modelId="{7A24AF62-7198-4BE8-BB29-90F3A241C63D}" type="presOf" srcId="{4D613D29-DBD9-40A0-92A1-E0E2A0A0EC3D}" destId="{820FD8AD-CBDF-4302-8DF5-7D8CFD80D4A5}" srcOrd="0" destOrd="0" presId="urn:microsoft.com/office/officeart/2005/8/layout/vList5"/>
    <dgm:cxn modelId="{0D580153-1590-4AB1-B0A7-0C4827860AFB}" type="presOf" srcId="{95181DA2-55D7-42E2-B8B8-43467B92CE10}" destId="{A0380C7F-B34A-47AB-877B-AA286C9B02A1}" srcOrd="0" destOrd="0" presId="urn:microsoft.com/office/officeart/2005/8/layout/vList5"/>
    <dgm:cxn modelId="{638C13E8-B37A-4CE5-9431-719DC0CB26C4}" srcId="{ACF48BF4-15B8-4FCB-BAEA-AA235567988E}" destId="{3D209EB2-EDAA-4780-ACD6-A0FFD87BEA3C}" srcOrd="2" destOrd="0" parTransId="{B30D55E1-3C18-4D50-A025-5977AE4344F5}" sibTransId="{763A0849-50CF-46AD-99D6-9225D965305D}"/>
    <dgm:cxn modelId="{6E761B9C-15D3-4DE5-AC76-EA15932C572E}" srcId="{ACF48BF4-15B8-4FCB-BAEA-AA235567988E}" destId="{C04EFFB6-100C-41A5-9EBF-BC330CFE183B}" srcOrd="0" destOrd="0" parTransId="{8854CAF2-3AFB-4946-BD7A-4CC4080FFF53}" sibTransId="{9849CB64-44BE-42BC-AE53-36FF4F1A13AC}"/>
    <dgm:cxn modelId="{C7889147-D2B6-40DE-9D4A-89D8E52811C9}" srcId="{ACF48BF4-15B8-4FCB-BAEA-AA235567988E}" destId="{95181DA2-55D7-42E2-B8B8-43467B92CE10}" srcOrd="1" destOrd="0" parTransId="{4689DD87-961A-4670-B907-FCE885830ABF}" sibTransId="{57739929-0955-402D-B048-C5955DB11E4E}"/>
    <dgm:cxn modelId="{333172CD-D492-4560-9739-61935FDF5CB5}" type="presOf" srcId="{05623997-2B79-4272-B43D-6DB2E5B94927}" destId="{77423FF9-6EEB-4AD1-B6C0-5E1EC838ECE4}" srcOrd="0" destOrd="0" presId="urn:microsoft.com/office/officeart/2005/8/layout/vList5"/>
    <dgm:cxn modelId="{AB783D95-D5FC-402E-A6B0-AD7B235B70C6}" type="presParOf" srcId="{DE6AA513-8698-4A4C-B69B-AFFD5981A5E7}" destId="{A1D829A5-04D9-452A-ABD3-CB5B6F30B3C0}" srcOrd="0" destOrd="0" presId="urn:microsoft.com/office/officeart/2005/8/layout/vList5"/>
    <dgm:cxn modelId="{A27EFEFB-D20A-4414-891D-8E47413A1B72}" type="presParOf" srcId="{A1D829A5-04D9-452A-ABD3-CB5B6F30B3C0}" destId="{666C9416-6D61-4CC4-AD6A-A4A84E81F0E3}" srcOrd="0" destOrd="0" presId="urn:microsoft.com/office/officeart/2005/8/layout/vList5"/>
    <dgm:cxn modelId="{650F7249-9669-4BAA-B2DD-71ED347BF8F5}" type="presParOf" srcId="{A1D829A5-04D9-452A-ABD3-CB5B6F30B3C0}" destId="{77423FF9-6EEB-4AD1-B6C0-5E1EC838ECE4}" srcOrd="1" destOrd="0" presId="urn:microsoft.com/office/officeart/2005/8/layout/vList5"/>
    <dgm:cxn modelId="{9F1F5DC2-4963-4EBF-B0F8-09928BF0AB69}" type="presParOf" srcId="{DE6AA513-8698-4A4C-B69B-AFFD5981A5E7}" destId="{EB5E2A61-0F40-4B30-AACF-B7CBF1E80AF4}" srcOrd="1" destOrd="0" presId="urn:microsoft.com/office/officeart/2005/8/layout/vList5"/>
    <dgm:cxn modelId="{11381E17-D2B9-42A9-B3A9-B3A3FD100A77}" type="presParOf" srcId="{DE6AA513-8698-4A4C-B69B-AFFD5981A5E7}" destId="{CC8DD3DB-1C98-4880-A2FE-D586513113A0}" srcOrd="2" destOrd="0" presId="urn:microsoft.com/office/officeart/2005/8/layout/vList5"/>
    <dgm:cxn modelId="{2BD8A738-B2C8-4689-ACE7-D8E9FA5475D0}" type="presParOf" srcId="{CC8DD3DB-1C98-4880-A2FE-D586513113A0}" destId="{A0380C7F-B34A-47AB-877B-AA286C9B02A1}" srcOrd="0" destOrd="0" presId="urn:microsoft.com/office/officeart/2005/8/layout/vList5"/>
    <dgm:cxn modelId="{10CC3E01-20CB-48C9-82A6-CE8A92D9911A}" type="presParOf" srcId="{CC8DD3DB-1C98-4880-A2FE-D586513113A0}" destId="{4C7F8069-0EA3-4684-90CF-A7C0B0556ED9}" srcOrd="1" destOrd="0" presId="urn:microsoft.com/office/officeart/2005/8/layout/vList5"/>
    <dgm:cxn modelId="{85C88F29-AC64-483B-BB5C-D81E3614B43C}" type="presParOf" srcId="{DE6AA513-8698-4A4C-B69B-AFFD5981A5E7}" destId="{A37D5EC5-0405-4FE4-A7E0-62DD7E07EAE2}" srcOrd="3" destOrd="0" presId="urn:microsoft.com/office/officeart/2005/8/layout/vList5"/>
    <dgm:cxn modelId="{66DBD3D9-2E37-4437-8414-8B22E881BF56}" type="presParOf" srcId="{DE6AA513-8698-4A4C-B69B-AFFD5981A5E7}" destId="{BDF0F9CB-AF1B-482F-BC89-60BF45566D40}" srcOrd="4" destOrd="0" presId="urn:microsoft.com/office/officeart/2005/8/layout/vList5"/>
    <dgm:cxn modelId="{553A2846-1A17-4E6B-8991-F24FD43E780F}" type="presParOf" srcId="{BDF0F9CB-AF1B-482F-BC89-60BF45566D40}" destId="{7C2A4412-B485-452F-9593-B5FDD49C8875}" srcOrd="0" destOrd="0" presId="urn:microsoft.com/office/officeart/2005/8/layout/vList5"/>
    <dgm:cxn modelId="{3CF5C3B7-68B6-45ED-B953-0C97C726DD63}" type="presParOf" srcId="{BDF0F9CB-AF1B-482F-BC89-60BF45566D40}" destId="{820FD8AD-CBDF-4302-8DF5-7D8CFD80D4A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9B6183-1BED-4376-9852-05F87B045FD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F7E8FE7-DAA3-4D00-8EDD-8EAFE69B522C}">
      <dgm:prSet phldrT="[Text]"/>
      <dgm:spPr/>
      <dgm:t>
        <a:bodyPr/>
        <a:lstStyle/>
        <a:p>
          <a:r>
            <a:rPr lang="id-ID" dirty="0" smtClean="0">
              <a:latin typeface="Comic Sans MS" pitchFamily="66" charset="0"/>
            </a:rPr>
            <a:t>Statistik</a:t>
          </a:r>
          <a:endParaRPr lang="id-ID" dirty="0">
            <a:latin typeface="Comic Sans MS" pitchFamily="66" charset="0"/>
          </a:endParaRPr>
        </a:p>
      </dgm:t>
    </dgm:pt>
    <dgm:pt modelId="{75B7EF9E-6B25-4123-8DBD-0BF13A857928}" type="parTrans" cxnId="{94AF80B5-2EAF-4FB7-A555-8E869DC537A7}">
      <dgm:prSet/>
      <dgm:spPr/>
      <dgm:t>
        <a:bodyPr/>
        <a:lstStyle/>
        <a:p>
          <a:endParaRPr lang="id-ID"/>
        </a:p>
      </dgm:t>
    </dgm:pt>
    <dgm:pt modelId="{3E1FB384-165A-4D77-8C6C-41C3C6624F3E}" type="sibTrans" cxnId="{94AF80B5-2EAF-4FB7-A555-8E869DC537A7}">
      <dgm:prSet/>
      <dgm:spPr/>
      <dgm:t>
        <a:bodyPr/>
        <a:lstStyle/>
        <a:p>
          <a:endParaRPr lang="id-ID"/>
        </a:p>
      </dgm:t>
    </dgm:pt>
    <dgm:pt modelId="{DBD4564F-E243-4580-B2C8-6EC774363BA8}">
      <dgm:prSet phldrT="[Text]"/>
      <dgm:spPr/>
      <dgm:t>
        <a:bodyPr/>
        <a:lstStyle/>
        <a:p>
          <a:r>
            <a:rPr lang="id-ID" dirty="0" smtClean="0">
              <a:latin typeface="Comic Sans MS" pitchFamily="66" charset="0"/>
            </a:rPr>
            <a:t>Deskriptif</a:t>
          </a:r>
          <a:endParaRPr lang="id-ID" dirty="0">
            <a:latin typeface="Comic Sans MS" pitchFamily="66" charset="0"/>
          </a:endParaRPr>
        </a:p>
      </dgm:t>
    </dgm:pt>
    <dgm:pt modelId="{7767095D-C6CC-4557-8885-7B23007E72C7}" type="parTrans" cxnId="{C339B7F9-1C8A-4686-9813-059B68B0D160}">
      <dgm:prSet/>
      <dgm:spPr/>
      <dgm:t>
        <a:bodyPr/>
        <a:lstStyle/>
        <a:p>
          <a:endParaRPr lang="id-ID"/>
        </a:p>
      </dgm:t>
    </dgm:pt>
    <dgm:pt modelId="{9FC8F61D-5FB1-428F-9D70-548E8DE69D01}" type="sibTrans" cxnId="{C339B7F9-1C8A-4686-9813-059B68B0D160}">
      <dgm:prSet/>
      <dgm:spPr/>
      <dgm:t>
        <a:bodyPr/>
        <a:lstStyle/>
        <a:p>
          <a:endParaRPr lang="id-ID"/>
        </a:p>
      </dgm:t>
    </dgm:pt>
    <dgm:pt modelId="{DB7B0D30-CB93-41B3-AD37-AB94281C922A}">
      <dgm:prSet phldrT="[Text]"/>
      <dgm:spPr/>
      <dgm:t>
        <a:bodyPr/>
        <a:lstStyle/>
        <a:p>
          <a:r>
            <a:rPr lang="id-ID" dirty="0" smtClean="0">
              <a:latin typeface="Comic Sans MS" pitchFamily="66" charset="0"/>
            </a:rPr>
            <a:t>Inferensial</a:t>
          </a:r>
          <a:endParaRPr lang="id-ID" dirty="0">
            <a:latin typeface="Comic Sans MS" pitchFamily="66" charset="0"/>
          </a:endParaRPr>
        </a:p>
      </dgm:t>
    </dgm:pt>
    <dgm:pt modelId="{A77173B2-DD4E-4F7A-8640-05534C5D95B1}" type="parTrans" cxnId="{6A9502AA-A4AE-4B91-B933-C8279CAF4DE1}">
      <dgm:prSet/>
      <dgm:spPr/>
      <dgm:t>
        <a:bodyPr/>
        <a:lstStyle/>
        <a:p>
          <a:endParaRPr lang="id-ID"/>
        </a:p>
      </dgm:t>
    </dgm:pt>
    <dgm:pt modelId="{FE2ED59F-236C-457C-AACA-6D2656E962BE}" type="sibTrans" cxnId="{6A9502AA-A4AE-4B91-B933-C8279CAF4DE1}">
      <dgm:prSet/>
      <dgm:spPr/>
      <dgm:t>
        <a:bodyPr/>
        <a:lstStyle/>
        <a:p>
          <a:endParaRPr lang="id-ID"/>
        </a:p>
      </dgm:t>
    </dgm:pt>
    <dgm:pt modelId="{5B782E06-F96E-4F8F-BDBB-00E49D3DAB8E}">
      <dgm:prSet phldrT="[Text]"/>
      <dgm:spPr/>
      <dgm:t>
        <a:bodyPr/>
        <a:lstStyle/>
        <a:p>
          <a:r>
            <a:rPr lang="id-ID" dirty="0" smtClean="0">
              <a:latin typeface="Comic Sans MS" pitchFamily="66" charset="0"/>
            </a:rPr>
            <a:t>Non Parametrik</a:t>
          </a:r>
          <a:endParaRPr lang="id-ID" dirty="0">
            <a:latin typeface="Comic Sans MS" pitchFamily="66" charset="0"/>
          </a:endParaRPr>
        </a:p>
      </dgm:t>
    </dgm:pt>
    <dgm:pt modelId="{B117088B-C90E-4892-BAF7-9561E70C1322}" type="parTrans" cxnId="{9E176928-C614-44FE-98B1-A2C80441179A}">
      <dgm:prSet/>
      <dgm:spPr/>
      <dgm:t>
        <a:bodyPr/>
        <a:lstStyle/>
        <a:p>
          <a:endParaRPr lang="id-ID"/>
        </a:p>
      </dgm:t>
    </dgm:pt>
    <dgm:pt modelId="{4C5DF80A-774F-4648-9A23-2F4BD2D16163}" type="sibTrans" cxnId="{9E176928-C614-44FE-98B1-A2C80441179A}">
      <dgm:prSet/>
      <dgm:spPr/>
      <dgm:t>
        <a:bodyPr/>
        <a:lstStyle/>
        <a:p>
          <a:endParaRPr lang="id-ID"/>
        </a:p>
      </dgm:t>
    </dgm:pt>
    <dgm:pt modelId="{346ADEFC-4828-4DD3-AF21-7A8F827F888E}">
      <dgm:prSet phldrT="[Text]"/>
      <dgm:spPr/>
      <dgm:t>
        <a:bodyPr/>
        <a:lstStyle/>
        <a:p>
          <a:r>
            <a:rPr lang="id-ID" dirty="0" smtClean="0">
              <a:latin typeface="Comic Sans MS" pitchFamily="66" charset="0"/>
            </a:rPr>
            <a:t>Parametrik</a:t>
          </a:r>
          <a:endParaRPr lang="id-ID" dirty="0">
            <a:latin typeface="Comic Sans MS" pitchFamily="66" charset="0"/>
          </a:endParaRPr>
        </a:p>
      </dgm:t>
    </dgm:pt>
    <dgm:pt modelId="{3FE48929-7C34-4851-B224-086B7329C851}" type="parTrans" cxnId="{C2246EDC-94F6-45B0-99D9-66FBE7B8498F}">
      <dgm:prSet/>
      <dgm:spPr/>
      <dgm:t>
        <a:bodyPr/>
        <a:lstStyle/>
        <a:p>
          <a:endParaRPr lang="id-ID"/>
        </a:p>
      </dgm:t>
    </dgm:pt>
    <dgm:pt modelId="{507D4488-877D-4BEE-893A-B706E00DF963}" type="sibTrans" cxnId="{C2246EDC-94F6-45B0-99D9-66FBE7B8498F}">
      <dgm:prSet/>
      <dgm:spPr/>
      <dgm:t>
        <a:bodyPr/>
        <a:lstStyle/>
        <a:p>
          <a:endParaRPr lang="id-ID"/>
        </a:p>
      </dgm:t>
    </dgm:pt>
    <dgm:pt modelId="{31EDB597-E380-490D-9A35-E0F57A4A0EEA}" type="pres">
      <dgm:prSet presAssocID="{4D9B6183-1BED-4376-9852-05F87B045F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125FA6B5-653F-4F38-AFE3-2BC964915E4E}" type="pres">
      <dgm:prSet presAssocID="{0F7E8FE7-DAA3-4D00-8EDD-8EAFE69B522C}" presName="hierRoot1" presStyleCnt="0"/>
      <dgm:spPr/>
    </dgm:pt>
    <dgm:pt modelId="{BF9A5633-15C5-420B-8459-11C53C956570}" type="pres">
      <dgm:prSet presAssocID="{0F7E8FE7-DAA3-4D00-8EDD-8EAFE69B522C}" presName="composite" presStyleCnt="0"/>
      <dgm:spPr/>
    </dgm:pt>
    <dgm:pt modelId="{235D5C29-F290-4042-93AC-C9E88E6222BC}" type="pres">
      <dgm:prSet presAssocID="{0F7E8FE7-DAA3-4D00-8EDD-8EAFE69B522C}" presName="background" presStyleLbl="node0" presStyleIdx="0" presStyleCnt="1"/>
      <dgm:spPr/>
    </dgm:pt>
    <dgm:pt modelId="{D7FD85B3-B263-4667-9245-BB582D5C9239}" type="pres">
      <dgm:prSet presAssocID="{0F7E8FE7-DAA3-4D00-8EDD-8EAFE69B522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1F49868-06F1-4406-AB9B-0745969CCF04}" type="pres">
      <dgm:prSet presAssocID="{0F7E8FE7-DAA3-4D00-8EDD-8EAFE69B522C}" presName="hierChild2" presStyleCnt="0"/>
      <dgm:spPr/>
    </dgm:pt>
    <dgm:pt modelId="{813EE954-1E42-43F9-965A-EBC95E88CBCE}" type="pres">
      <dgm:prSet presAssocID="{7767095D-C6CC-4557-8885-7B23007E72C7}" presName="Name10" presStyleLbl="parChTrans1D2" presStyleIdx="0" presStyleCnt="2"/>
      <dgm:spPr/>
      <dgm:t>
        <a:bodyPr/>
        <a:lstStyle/>
        <a:p>
          <a:endParaRPr lang="id-ID"/>
        </a:p>
      </dgm:t>
    </dgm:pt>
    <dgm:pt modelId="{F690BB87-4B09-48A9-A20E-27724C0511FD}" type="pres">
      <dgm:prSet presAssocID="{DBD4564F-E243-4580-B2C8-6EC774363BA8}" presName="hierRoot2" presStyleCnt="0"/>
      <dgm:spPr/>
    </dgm:pt>
    <dgm:pt modelId="{14BFF241-6666-49D8-AC90-3DE0361BB0E1}" type="pres">
      <dgm:prSet presAssocID="{DBD4564F-E243-4580-B2C8-6EC774363BA8}" presName="composite2" presStyleCnt="0"/>
      <dgm:spPr/>
    </dgm:pt>
    <dgm:pt modelId="{6545093F-F61D-4D39-8D75-74F3B260493D}" type="pres">
      <dgm:prSet presAssocID="{DBD4564F-E243-4580-B2C8-6EC774363BA8}" presName="background2" presStyleLbl="node2" presStyleIdx="0" presStyleCnt="2"/>
      <dgm:spPr/>
    </dgm:pt>
    <dgm:pt modelId="{70F7881A-7D37-446D-A7E5-948957CD339F}" type="pres">
      <dgm:prSet presAssocID="{DBD4564F-E243-4580-B2C8-6EC774363BA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F683C02-B896-4FC0-900E-926B6B10BD8A}" type="pres">
      <dgm:prSet presAssocID="{DBD4564F-E243-4580-B2C8-6EC774363BA8}" presName="hierChild3" presStyleCnt="0"/>
      <dgm:spPr/>
    </dgm:pt>
    <dgm:pt modelId="{A6453488-F839-42F8-B76A-66C8D5B27834}" type="pres">
      <dgm:prSet presAssocID="{A77173B2-DD4E-4F7A-8640-05534C5D95B1}" presName="Name10" presStyleLbl="parChTrans1D2" presStyleIdx="1" presStyleCnt="2"/>
      <dgm:spPr/>
      <dgm:t>
        <a:bodyPr/>
        <a:lstStyle/>
        <a:p>
          <a:endParaRPr lang="id-ID"/>
        </a:p>
      </dgm:t>
    </dgm:pt>
    <dgm:pt modelId="{75048B33-2338-44EF-A6C6-1CCAFA938EC5}" type="pres">
      <dgm:prSet presAssocID="{DB7B0D30-CB93-41B3-AD37-AB94281C922A}" presName="hierRoot2" presStyleCnt="0"/>
      <dgm:spPr/>
    </dgm:pt>
    <dgm:pt modelId="{F93051CF-8318-4372-B86D-6E2EA4F84225}" type="pres">
      <dgm:prSet presAssocID="{DB7B0D30-CB93-41B3-AD37-AB94281C922A}" presName="composite2" presStyleCnt="0"/>
      <dgm:spPr/>
    </dgm:pt>
    <dgm:pt modelId="{917D02B4-A4F2-493A-A52A-8F5520B81758}" type="pres">
      <dgm:prSet presAssocID="{DB7B0D30-CB93-41B3-AD37-AB94281C922A}" presName="background2" presStyleLbl="node2" presStyleIdx="1" presStyleCnt="2"/>
      <dgm:spPr/>
    </dgm:pt>
    <dgm:pt modelId="{82EEC652-4C2C-41D1-886A-79776E7F893C}" type="pres">
      <dgm:prSet presAssocID="{DB7B0D30-CB93-41B3-AD37-AB94281C922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B8D2AAD-257C-4456-92B3-FFA709B4F779}" type="pres">
      <dgm:prSet presAssocID="{DB7B0D30-CB93-41B3-AD37-AB94281C922A}" presName="hierChild3" presStyleCnt="0"/>
      <dgm:spPr/>
    </dgm:pt>
    <dgm:pt modelId="{9785F337-DD5F-412A-86A3-4601F68C2D61}" type="pres">
      <dgm:prSet presAssocID="{3FE48929-7C34-4851-B224-086B7329C851}" presName="Name17" presStyleLbl="parChTrans1D3" presStyleIdx="0" presStyleCnt="2"/>
      <dgm:spPr/>
      <dgm:t>
        <a:bodyPr/>
        <a:lstStyle/>
        <a:p>
          <a:endParaRPr lang="id-ID"/>
        </a:p>
      </dgm:t>
    </dgm:pt>
    <dgm:pt modelId="{C97B3934-8DAD-4C8E-8889-C54FA0597687}" type="pres">
      <dgm:prSet presAssocID="{346ADEFC-4828-4DD3-AF21-7A8F827F888E}" presName="hierRoot3" presStyleCnt="0"/>
      <dgm:spPr/>
    </dgm:pt>
    <dgm:pt modelId="{D564ADBB-3EFB-4CB3-AD7C-0622A57B1156}" type="pres">
      <dgm:prSet presAssocID="{346ADEFC-4828-4DD3-AF21-7A8F827F888E}" presName="composite3" presStyleCnt="0"/>
      <dgm:spPr/>
    </dgm:pt>
    <dgm:pt modelId="{8F6E5AF8-DB28-4454-ABE7-35F058B0754E}" type="pres">
      <dgm:prSet presAssocID="{346ADEFC-4828-4DD3-AF21-7A8F827F888E}" presName="background3" presStyleLbl="node3" presStyleIdx="0" presStyleCnt="2"/>
      <dgm:spPr/>
    </dgm:pt>
    <dgm:pt modelId="{97004E9A-71A6-4B87-B23A-06F24C38AF8F}" type="pres">
      <dgm:prSet presAssocID="{346ADEFC-4828-4DD3-AF21-7A8F827F888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D4C6882-FBB1-4D93-9B13-2C775F3CC170}" type="pres">
      <dgm:prSet presAssocID="{346ADEFC-4828-4DD3-AF21-7A8F827F888E}" presName="hierChild4" presStyleCnt="0"/>
      <dgm:spPr/>
    </dgm:pt>
    <dgm:pt modelId="{D96D7573-0276-40F1-AFD0-D9CBE74D0A06}" type="pres">
      <dgm:prSet presAssocID="{B117088B-C90E-4892-BAF7-9561E70C1322}" presName="Name17" presStyleLbl="parChTrans1D3" presStyleIdx="1" presStyleCnt="2"/>
      <dgm:spPr/>
      <dgm:t>
        <a:bodyPr/>
        <a:lstStyle/>
        <a:p>
          <a:endParaRPr lang="id-ID"/>
        </a:p>
      </dgm:t>
    </dgm:pt>
    <dgm:pt modelId="{CDCA6D04-E805-4191-93B5-FEEC9E3A34ED}" type="pres">
      <dgm:prSet presAssocID="{5B782E06-F96E-4F8F-BDBB-00E49D3DAB8E}" presName="hierRoot3" presStyleCnt="0"/>
      <dgm:spPr/>
    </dgm:pt>
    <dgm:pt modelId="{FD69D791-CFB6-4088-8F1F-5C726B5DECB3}" type="pres">
      <dgm:prSet presAssocID="{5B782E06-F96E-4F8F-BDBB-00E49D3DAB8E}" presName="composite3" presStyleCnt="0"/>
      <dgm:spPr/>
    </dgm:pt>
    <dgm:pt modelId="{4F4A0BA5-090B-45A5-B21D-376E165BF056}" type="pres">
      <dgm:prSet presAssocID="{5B782E06-F96E-4F8F-BDBB-00E49D3DAB8E}" presName="background3" presStyleLbl="node3" presStyleIdx="1" presStyleCnt="2"/>
      <dgm:spPr/>
    </dgm:pt>
    <dgm:pt modelId="{EC963E44-EE6A-415A-A603-B2868867BA74}" type="pres">
      <dgm:prSet presAssocID="{5B782E06-F96E-4F8F-BDBB-00E49D3DAB8E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2F9BB21-00C8-4092-8B42-B4A689A46117}" type="pres">
      <dgm:prSet presAssocID="{5B782E06-F96E-4F8F-BDBB-00E49D3DAB8E}" presName="hierChild4" presStyleCnt="0"/>
      <dgm:spPr/>
    </dgm:pt>
  </dgm:ptLst>
  <dgm:cxnLst>
    <dgm:cxn modelId="{D5FC1AA4-F431-461D-A616-7E054009F936}" type="presOf" srcId="{346ADEFC-4828-4DD3-AF21-7A8F827F888E}" destId="{97004E9A-71A6-4B87-B23A-06F24C38AF8F}" srcOrd="0" destOrd="0" presId="urn:microsoft.com/office/officeart/2005/8/layout/hierarchy1"/>
    <dgm:cxn modelId="{94AF80B5-2EAF-4FB7-A555-8E869DC537A7}" srcId="{4D9B6183-1BED-4376-9852-05F87B045FD2}" destId="{0F7E8FE7-DAA3-4D00-8EDD-8EAFE69B522C}" srcOrd="0" destOrd="0" parTransId="{75B7EF9E-6B25-4123-8DBD-0BF13A857928}" sibTransId="{3E1FB384-165A-4D77-8C6C-41C3C6624F3E}"/>
    <dgm:cxn modelId="{BA4FD3BB-DCDA-4251-9467-102794732428}" type="presOf" srcId="{3FE48929-7C34-4851-B224-086B7329C851}" destId="{9785F337-DD5F-412A-86A3-4601F68C2D61}" srcOrd="0" destOrd="0" presId="urn:microsoft.com/office/officeart/2005/8/layout/hierarchy1"/>
    <dgm:cxn modelId="{9E176928-C614-44FE-98B1-A2C80441179A}" srcId="{DB7B0D30-CB93-41B3-AD37-AB94281C922A}" destId="{5B782E06-F96E-4F8F-BDBB-00E49D3DAB8E}" srcOrd="1" destOrd="0" parTransId="{B117088B-C90E-4892-BAF7-9561E70C1322}" sibTransId="{4C5DF80A-774F-4648-9A23-2F4BD2D16163}"/>
    <dgm:cxn modelId="{6A9502AA-A4AE-4B91-B933-C8279CAF4DE1}" srcId="{0F7E8FE7-DAA3-4D00-8EDD-8EAFE69B522C}" destId="{DB7B0D30-CB93-41B3-AD37-AB94281C922A}" srcOrd="1" destOrd="0" parTransId="{A77173B2-DD4E-4F7A-8640-05534C5D95B1}" sibTransId="{FE2ED59F-236C-457C-AACA-6D2656E962BE}"/>
    <dgm:cxn modelId="{C20FE46E-91D9-4354-A4AE-184C551F2C75}" type="presOf" srcId="{7767095D-C6CC-4557-8885-7B23007E72C7}" destId="{813EE954-1E42-43F9-965A-EBC95E88CBCE}" srcOrd="0" destOrd="0" presId="urn:microsoft.com/office/officeart/2005/8/layout/hierarchy1"/>
    <dgm:cxn modelId="{BBE4BFCC-91EC-468F-A9E0-754FA5FBD67C}" type="presOf" srcId="{5B782E06-F96E-4F8F-BDBB-00E49D3DAB8E}" destId="{EC963E44-EE6A-415A-A603-B2868867BA74}" srcOrd="0" destOrd="0" presId="urn:microsoft.com/office/officeart/2005/8/layout/hierarchy1"/>
    <dgm:cxn modelId="{545D2486-C33F-483F-ADCA-B9874371F3A3}" type="presOf" srcId="{4D9B6183-1BED-4376-9852-05F87B045FD2}" destId="{31EDB597-E380-490D-9A35-E0F57A4A0EEA}" srcOrd="0" destOrd="0" presId="urn:microsoft.com/office/officeart/2005/8/layout/hierarchy1"/>
    <dgm:cxn modelId="{F8A3155B-706C-4597-B95B-2B0AFF0B5989}" type="presOf" srcId="{B117088B-C90E-4892-BAF7-9561E70C1322}" destId="{D96D7573-0276-40F1-AFD0-D9CBE74D0A06}" srcOrd="0" destOrd="0" presId="urn:microsoft.com/office/officeart/2005/8/layout/hierarchy1"/>
    <dgm:cxn modelId="{EB5DF681-3D67-40F3-BD59-1B006E7F9274}" type="presOf" srcId="{DB7B0D30-CB93-41B3-AD37-AB94281C922A}" destId="{82EEC652-4C2C-41D1-886A-79776E7F893C}" srcOrd="0" destOrd="0" presId="urn:microsoft.com/office/officeart/2005/8/layout/hierarchy1"/>
    <dgm:cxn modelId="{C2246EDC-94F6-45B0-99D9-66FBE7B8498F}" srcId="{DB7B0D30-CB93-41B3-AD37-AB94281C922A}" destId="{346ADEFC-4828-4DD3-AF21-7A8F827F888E}" srcOrd="0" destOrd="0" parTransId="{3FE48929-7C34-4851-B224-086B7329C851}" sibTransId="{507D4488-877D-4BEE-893A-B706E00DF963}"/>
    <dgm:cxn modelId="{F30AB86E-8557-4087-9562-B8654883D673}" type="presOf" srcId="{0F7E8FE7-DAA3-4D00-8EDD-8EAFE69B522C}" destId="{D7FD85B3-B263-4667-9245-BB582D5C9239}" srcOrd="0" destOrd="0" presId="urn:microsoft.com/office/officeart/2005/8/layout/hierarchy1"/>
    <dgm:cxn modelId="{C339B7F9-1C8A-4686-9813-059B68B0D160}" srcId="{0F7E8FE7-DAA3-4D00-8EDD-8EAFE69B522C}" destId="{DBD4564F-E243-4580-B2C8-6EC774363BA8}" srcOrd="0" destOrd="0" parTransId="{7767095D-C6CC-4557-8885-7B23007E72C7}" sibTransId="{9FC8F61D-5FB1-428F-9D70-548E8DE69D01}"/>
    <dgm:cxn modelId="{8C88B323-CBDA-4962-8DF6-F75A561B449A}" type="presOf" srcId="{DBD4564F-E243-4580-B2C8-6EC774363BA8}" destId="{70F7881A-7D37-446D-A7E5-948957CD339F}" srcOrd="0" destOrd="0" presId="urn:microsoft.com/office/officeart/2005/8/layout/hierarchy1"/>
    <dgm:cxn modelId="{8E727CAA-74AF-40EB-A7E6-9788425BBF61}" type="presOf" srcId="{A77173B2-DD4E-4F7A-8640-05534C5D95B1}" destId="{A6453488-F839-42F8-B76A-66C8D5B27834}" srcOrd="0" destOrd="0" presId="urn:microsoft.com/office/officeart/2005/8/layout/hierarchy1"/>
    <dgm:cxn modelId="{BC91E903-D50A-4703-A5FE-268DE825E05C}" type="presParOf" srcId="{31EDB597-E380-490D-9A35-E0F57A4A0EEA}" destId="{125FA6B5-653F-4F38-AFE3-2BC964915E4E}" srcOrd="0" destOrd="0" presId="urn:microsoft.com/office/officeart/2005/8/layout/hierarchy1"/>
    <dgm:cxn modelId="{40421EAE-7221-48A3-A92D-25A3A9D5018B}" type="presParOf" srcId="{125FA6B5-653F-4F38-AFE3-2BC964915E4E}" destId="{BF9A5633-15C5-420B-8459-11C53C956570}" srcOrd="0" destOrd="0" presId="urn:microsoft.com/office/officeart/2005/8/layout/hierarchy1"/>
    <dgm:cxn modelId="{223D7C54-D7CF-4461-A1E0-23087DCBD19A}" type="presParOf" srcId="{BF9A5633-15C5-420B-8459-11C53C956570}" destId="{235D5C29-F290-4042-93AC-C9E88E6222BC}" srcOrd="0" destOrd="0" presId="urn:microsoft.com/office/officeart/2005/8/layout/hierarchy1"/>
    <dgm:cxn modelId="{220C39C8-C393-4CFA-99D3-A0572A2C45ED}" type="presParOf" srcId="{BF9A5633-15C5-420B-8459-11C53C956570}" destId="{D7FD85B3-B263-4667-9245-BB582D5C9239}" srcOrd="1" destOrd="0" presId="urn:microsoft.com/office/officeart/2005/8/layout/hierarchy1"/>
    <dgm:cxn modelId="{5457A185-699B-4F7C-AB8F-38D208A43E3F}" type="presParOf" srcId="{125FA6B5-653F-4F38-AFE3-2BC964915E4E}" destId="{31F49868-06F1-4406-AB9B-0745969CCF04}" srcOrd="1" destOrd="0" presId="urn:microsoft.com/office/officeart/2005/8/layout/hierarchy1"/>
    <dgm:cxn modelId="{C3C9686B-4688-42E0-B189-5723A421BF4A}" type="presParOf" srcId="{31F49868-06F1-4406-AB9B-0745969CCF04}" destId="{813EE954-1E42-43F9-965A-EBC95E88CBCE}" srcOrd="0" destOrd="0" presId="urn:microsoft.com/office/officeart/2005/8/layout/hierarchy1"/>
    <dgm:cxn modelId="{C5D506C9-ED3C-4A60-B260-538684102741}" type="presParOf" srcId="{31F49868-06F1-4406-AB9B-0745969CCF04}" destId="{F690BB87-4B09-48A9-A20E-27724C0511FD}" srcOrd="1" destOrd="0" presId="urn:microsoft.com/office/officeart/2005/8/layout/hierarchy1"/>
    <dgm:cxn modelId="{CC4A58EF-9F85-4BB5-9C5D-02818938C639}" type="presParOf" srcId="{F690BB87-4B09-48A9-A20E-27724C0511FD}" destId="{14BFF241-6666-49D8-AC90-3DE0361BB0E1}" srcOrd="0" destOrd="0" presId="urn:microsoft.com/office/officeart/2005/8/layout/hierarchy1"/>
    <dgm:cxn modelId="{E4370563-8553-49E8-9403-16C9E745DD5F}" type="presParOf" srcId="{14BFF241-6666-49D8-AC90-3DE0361BB0E1}" destId="{6545093F-F61D-4D39-8D75-74F3B260493D}" srcOrd="0" destOrd="0" presId="urn:microsoft.com/office/officeart/2005/8/layout/hierarchy1"/>
    <dgm:cxn modelId="{06509142-AE6D-459F-8977-21E679E61E19}" type="presParOf" srcId="{14BFF241-6666-49D8-AC90-3DE0361BB0E1}" destId="{70F7881A-7D37-446D-A7E5-948957CD339F}" srcOrd="1" destOrd="0" presId="urn:microsoft.com/office/officeart/2005/8/layout/hierarchy1"/>
    <dgm:cxn modelId="{FDBA2425-AAA9-4B32-A22B-5145B7339EF4}" type="presParOf" srcId="{F690BB87-4B09-48A9-A20E-27724C0511FD}" destId="{7F683C02-B896-4FC0-900E-926B6B10BD8A}" srcOrd="1" destOrd="0" presId="urn:microsoft.com/office/officeart/2005/8/layout/hierarchy1"/>
    <dgm:cxn modelId="{9D290F03-33BD-4D70-8126-1EBA5EF775D7}" type="presParOf" srcId="{31F49868-06F1-4406-AB9B-0745969CCF04}" destId="{A6453488-F839-42F8-B76A-66C8D5B27834}" srcOrd="2" destOrd="0" presId="urn:microsoft.com/office/officeart/2005/8/layout/hierarchy1"/>
    <dgm:cxn modelId="{137F6DFE-1F9C-4EF4-BB61-0FE27D789BC4}" type="presParOf" srcId="{31F49868-06F1-4406-AB9B-0745969CCF04}" destId="{75048B33-2338-44EF-A6C6-1CCAFA938EC5}" srcOrd="3" destOrd="0" presId="urn:microsoft.com/office/officeart/2005/8/layout/hierarchy1"/>
    <dgm:cxn modelId="{0FB4FCA8-814B-4E2B-BC71-5365C067085E}" type="presParOf" srcId="{75048B33-2338-44EF-A6C6-1CCAFA938EC5}" destId="{F93051CF-8318-4372-B86D-6E2EA4F84225}" srcOrd="0" destOrd="0" presId="urn:microsoft.com/office/officeart/2005/8/layout/hierarchy1"/>
    <dgm:cxn modelId="{B037E7A3-9897-47A5-B810-178821BBA9B4}" type="presParOf" srcId="{F93051CF-8318-4372-B86D-6E2EA4F84225}" destId="{917D02B4-A4F2-493A-A52A-8F5520B81758}" srcOrd="0" destOrd="0" presId="urn:microsoft.com/office/officeart/2005/8/layout/hierarchy1"/>
    <dgm:cxn modelId="{9D034053-5C0B-4560-96F2-789D23B62F3D}" type="presParOf" srcId="{F93051CF-8318-4372-B86D-6E2EA4F84225}" destId="{82EEC652-4C2C-41D1-886A-79776E7F893C}" srcOrd="1" destOrd="0" presId="urn:microsoft.com/office/officeart/2005/8/layout/hierarchy1"/>
    <dgm:cxn modelId="{F42DD8D6-CF45-4778-97B7-07F8B71917DE}" type="presParOf" srcId="{75048B33-2338-44EF-A6C6-1CCAFA938EC5}" destId="{9B8D2AAD-257C-4456-92B3-FFA709B4F779}" srcOrd="1" destOrd="0" presId="urn:microsoft.com/office/officeart/2005/8/layout/hierarchy1"/>
    <dgm:cxn modelId="{FDDDED1A-8721-4DAA-A124-658E459E036B}" type="presParOf" srcId="{9B8D2AAD-257C-4456-92B3-FFA709B4F779}" destId="{9785F337-DD5F-412A-86A3-4601F68C2D61}" srcOrd="0" destOrd="0" presId="urn:microsoft.com/office/officeart/2005/8/layout/hierarchy1"/>
    <dgm:cxn modelId="{A282324E-24AE-408B-8FC1-B78777B5663E}" type="presParOf" srcId="{9B8D2AAD-257C-4456-92B3-FFA709B4F779}" destId="{C97B3934-8DAD-4C8E-8889-C54FA0597687}" srcOrd="1" destOrd="0" presId="urn:microsoft.com/office/officeart/2005/8/layout/hierarchy1"/>
    <dgm:cxn modelId="{91A6B5F1-2153-4981-9316-1BA1F9200C07}" type="presParOf" srcId="{C97B3934-8DAD-4C8E-8889-C54FA0597687}" destId="{D564ADBB-3EFB-4CB3-AD7C-0622A57B1156}" srcOrd="0" destOrd="0" presId="urn:microsoft.com/office/officeart/2005/8/layout/hierarchy1"/>
    <dgm:cxn modelId="{7C771C11-AB79-4A62-AC26-DD3FC4B602DB}" type="presParOf" srcId="{D564ADBB-3EFB-4CB3-AD7C-0622A57B1156}" destId="{8F6E5AF8-DB28-4454-ABE7-35F058B0754E}" srcOrd="0" destOrd="0" presId="urn:microsoft.com/office/officeart/2005/8/layout/hierarchy1"/>
    <dgm:cxn modelId="{EC0E2060-5B20-40B8-9CE2-99F2693F4C73}" type="presParOf" srcId="{D564ADBB-3EFB-4CB3-AD7C-0622A57B1156}" destId="{97004E9A-71A6-4B87-B23A-06F24C38AF8F}" srcOrd="1" destOrd="0" presId="urn:microsoft.com/office/officeart/2005/8/layout/hierarchy1"/>
    <dgm:cxn modelId="{2DD58A36-A918-4EF4-A373-C0DA8D177FBE}" type="presParOf" srcId="{C97B3934-8DAD-4C8E-8889-C54FA0597687}" destId="{FD4C6882-FBB1-4D93-9B13-2C775F3CC170}" srcOrd="1" destOrd="0" presId="urn:microsoft.com/office/officeart/2005/8/layout/hierarchy1"/>
    <dgm:cxn modelId="{367A96D8-28DB-4C09-B62D-F8AC5F1CE686}" type="presParOf" srcId="{9B8D2AAD-257C-4456-92B3-FFA709B4F779}" destId="{D96D7573-0276-40F1-AFD0-D9CBE74D0A06}" srcOrd="2" destOrd="0" presId="urn:microsoft.com/office/officeart/2005/8/layout/hierarchy1"/>
    <dgm:cxn modelId="{A4214793-FEC2-40B1-B477-02075ED94679}" type="presParOf" srcId="{9B8D2AAD-257C-4456-92B3-FFA709B4F779}" destId="{CDCA6D04-E805-4191-93B5-FEEC9E3A34ED}" srcOrd="3" destOrd="0" presId="urn:microsoft.com/office/officeart/2005/8/layout/hierarchy1"/>
    <dgm:cxn modelId="{81C7C865-84E5-4BE1-B1FD-C6BB7EC9753A}" type="presParOf" srcId="{CDCA6D04-E805-4191-93B5-FEEC9E3A34ED}" destId="{FD69D791-CFB6-4088-8F1F-5C726B5DECB3}" srcOrd="0" destOrd="0" presId="urn:microsoft.com/office/officeart/2005/8/layout/hierarchy1"/>
    <dgm:cxn modelId="{AD8380AF-2F20-4407-BE18-A0A2776CBFD0}" type="presParOf" srcId="{FD69D791-CFB6-4088-8F1F-5C726B5DECB3}" destId="{4F4A0BA5-090B-45A5-B21D-376E165BF056}" srcOrd="0" destOrd="0" presId="urn:microsoft.com/office/officeart/2005/8/layout/hierarchy1"/>
    <dgm:cxn modelId="{99D85D84-5225-4559-A367-B0AA1CD751F8}" type="presParOf" srcId="{FD69D791-CFB6-4088-8F1F-5C726B5DECB3}" destId="{EC963E44-EE6A-415A-A603-B2868867BA74}" srcOrd="1" destOrd="0" presId="urn:microsoft.com/office/officeart/2005/8/layout/hierarchy1"/>
    <dgm:cxn modelId="{E4CCEA00-866D-415B-A61F-60B7294F1A3A}" type="presParOf" srcId="{CDCA6D04-E805-4191-93B5-FEEC9E3A34ED}" destId="{42F9BB21-00C8-4092-8B42-B4A689A4611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739708-BFCE-4BBE-83F9-621DF991853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71CAE6C-A458-4A3D-940A-EF5E088636ED}">
      <dgm:prSet phldrT="[Text]"/>
      <dgm:spPr/>
      <dgm:t>
        <a:bodyPr/>
        <a:lstStyle/>
        <a:p>
          <a:r>
            <a:rPr lang="id-ID" dirty="0" smtClean="0"/>
            <a:t>SD</a:t>
          </a:r>
          <a:endParaRPr lang="id-ID" dirty="0"/>
        </a:p>
      </dgm:t>
    </dgm:pt>
    <dgm:pt modelId="{AFE429AE-A2A6-4696-AC0F-9ECEE547C03C}" type="parTrans" cxnId="{24F32D5A-5F9B-4669-A744-DC58821B9137}">
      <dgm:prSet/>
      <dgm:spPr/>
      <dgm:t>
        <a:bodyPr/>
        <a:lstStyle/>
        <a:p>
          <a:endParaRPr lang="id-ID"/>
        </a:p>
      </dgm:t>
    </dgm:pt>
    <dgm:pt modelId="{203751BD-0FAC-4BF9-A832-E0E9DA84CFB7}" type="sibTrans" cxnId="{24F32D5A-5F9B-4669-A744-DC58821B9137}">
      <dgm:prSet/>
      <dgm:spPr/>
      <dgm:t>
        <a:bodyPr/>
        <a:lstStyle/>
        <a:p>
          <a:endParaRPr lang="id-ID"/>
        </a:p>
      </dgm:t>
    </dgm:pt>
    <dgm:pt modelId="{CCFF1802-6A81-40A5-83D3-FBFB781479F5}">
      <dgm:prSet phldrT="[Text]"/>
      <dgm:spPr/>
      <dgm:t>
        <a:bodyPr/>
        <a:lstStyle/>
        <a:p>
          <a:r>
            <a:rPr lang="id-ID" dirty="0" smtClean="0">
              <a:latin typeface="Comic Sans MS" pitchFamily="66" charset="0"/>
            </a:rPr>
            <a:t>Nilai numerik 72% </a:t>
          </a:r>
          <a:endParaRPr lang="id-ID" dirty="0">
            <a:latin typeface="Comic Sans MS" pitchFamily="66" charset="0"/>
          </a:endParaRPr>
        </a:p>
      </dgm:t>
    </dgm:pt>
    <dgm:pt modelId="{DFA004DE-745F-48BA-976A-6141AB97B8CF}" type="parTrans" cxnId="{36FE6B62-93C0-4AD6-B2A0-33D713DD4DE8}">
      <dgm:prSet/>
      <dgm:spPr/>
      <dgm:t>
        <a:bodyPr/>
        <a:lstStyle/>
        <a:p>
          <a:endParaRPr lang="id-ID"/>
        </a:p>
      </dgm:t>
    </dgm:pt>
    <dgm:pt modelId="{1D270B24-EB7E-4DAF-B133-E851E243749E}" type="sibTrans" cxnId="{36FE6B62-93C0-4AD6-B2A0-33D713DD4DE8}">
      <dgm:prSet/>
      <dgm:spPr/>
      <dgm:t>
        <a:bodyPr/>
        <a:lstStyle/>
        <a:p>
          <a:endParaRPr lang="id-ID"/>
        </a:p>
      </dgm:t>
    </dgm:pt>
    <dgm:pt modelId="{4497FDD0-9F07-4B7B-BF1A-FD00E977C6F8}">
      <dgm:prSet phldrT="[Text]"/>
      <dgm:spPr/>
      <dgm:t>
        <a:bodyPr/>
        <a:lstStyle/>
        <a:p>
          <a:r>
            <a:rPr lang="id-ID" dirty="0" smtClean="0"/>
            <a:t>SI</a:t>
          </a:r>
          <a:endParaRPr lang="id-ID" dirty="0"/>
        </a:p>
      </dgm:t>
    </dgm:pt>
    <dgm:pt modelId="{586CFAAC-42A1-40F7-BF3E-3B1F71EBC39C}" type="parTrans" cxnId="{46A27270-EABE-4996-8F86-C7C6CCFF6C1C}">
      <dgm:prSet/>
      <dgm:spPr/>
      <dgm:t>
        <a:bodyPr/>
        <a:lstStyle/>
        <a:p>
          <a:endParaRPr lang="id-ID"/>
        </a:p>
      </dgm:t>
    </dgm:pt>
    <dgm:pt modelId="{B5224CEE-B4DA-4118-B42B-8991D911A3DC}" type="sibTrans" cxnId="{46A27270-EABE-4996-8F86-C7C6CCFF6C1C}">
      <dgm:prSet/>
      <dgm:spPr/>
      <dgm:t>
        <a:bodyPr/>
        <a:lstStyle/>
        <a:p>
          <a:endParaRPr lang="id-ID"/>
        </a:p>
      </dgm:t>
    </dgm:pt>
    <dgm:pt modelId="{37821BC7-87F0-4203-BBA9-856BBF2BED6A}">
      <dgm:prSet phldrT="[Text]"/>
      <dgm:spPr/>
      <dgm:t>
        <a:bodyPr/>
        <a:lstStyle/>
        <a:p>
          <a:r>
            <a:rPr lang="id-ID" dirty="0" smtClean="0">
              <a:latin typeface="Comic Sans MS" pitchFamily="66" charset="0"/>
            </a:rPr>
            <a:t>Penyimpulan bahwa peluang seseorang lulus sarjana lebih dari 70%</a:t>
          </a:r>
          <a:endParaRPr lang="id-ID" dirty="0">
            <a:latin typeface="Comic Sans MS" pitchFamily="66" charset="0"/>
          </a:endParaRPr>
        </a:p>
      </dgm:t>
    </dgm:pt>
    <dgm:pt modelId="{A5BB262B-19AE-4091-A71A-573700BFE6A7}" type="parTrans" cxnId="{3F7EAD8D-FC80-4D3E-8DA4-7B2F9E786A22}">
      <dgm:prSet/>
      <dgm:spPr/>
      <dgm:t>
        <a:bodyPr/>
        <a:lstStyle/>
        <a:p>
          <a:endParaRPr lang="id-ID"/>
        </a:p>
      </dgm:t>
    </dgm:pt>
    <dgm:pt modelId="{9545A535-D506-461A-80C9-19F110465AB0}" type="sibTrans" cxnId="{3F7EAD8D-FC80-4D3E-8DA4-7B2F9E786A22}">
      <dgm:prSet/>
      <dgm:spPr/>
      <dgm:t>
        <a:bodyPr/>
        <a:lstStyle/>
        <a:p>
          <a:endParaRPr lang="id-ID"/>
        </a:p>
      </dgm:t>
    </dgm:pt>
    <dgm:pt modelId="{E3CD59E1-51BB-4019-95C8-B7DEC4C782FB}" type="pres">
      <dgm:prSet presAssocID="{D4739708-BFCE-4BBE-83F9-621DF991853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86A9849-7252-4E3A-8480-FA661A38C39D}" type="pres">
      <dgm:prSet presAssocID="{571CAE6C-A458-4A3D-940A-EF5E088636ED}" presName="composite" presStyleCnt="0"/>
      <dgm:spPr/>
    </dgm:pt>
    <dgm:pt modelId="{638BDFEB-9D76-442F-998F-16305FAB9110}" type="pres">
      <dgm:prSet presAssocID="{571CAE6C-A458-4A3D-940A-EF5E088636E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C7F6DC7-51B5-46FA-AEEA-93A638505C40}" type="pres">
      <dgm:prSet presAssocID="{571CAE6C-A458-4A3D-940A-EF5E088636E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8F8FB87-19B6-4351-A3B6-C37255DADC7E}" type="pres">
      <dgm:prSet presAssocID="{203751BD-0FAC-4BF9-A832-E0E9DA84CFB7}" presName="sp" presStyleCnt="0"/>
      <dgm:spPr/>
    </dgm:pt>
    <dgm:pt modelId="{44BDC162-728A-4640-96A4-16F8A2237240}" type="pres">
      <dgm:prSet presAssocID="{4497FDD0-9F07-4B7B-BF1A-FD00E977C6F8}" presName="composite" presStyleCnt="0"/>
      <dgm:spPr/>
    </dgm:pt>
    <dgm:pt modelId="{3F96CA64-560F-4BD0-B823-A1768794DBDC}" type="pres">
      <dgm:prSet presAssocID="{4497FDD0-9F07-4B7B-BF1A-FD00E977C6F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B2D9662-5CFC-4E68-892A-960B7CB47754}" type="pres">
      <dgm:prSet presAssocID="{4497FDD0-9F07-4B7B-BF1A-FD00E977C6F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6FE6B62-93C0-4AD6-B2A0-33D713DD4DE8}" srcId="{571CAE6C-A458-4A3D-940A-EF5E088636ED}" destId="{CCFF1802-6A81-40A5-83D3-FBFB781479F5}" srcOrd="0" destOrd="0" parTransId="{DFA004DE-745F-48BA-976A-6141AB97B8CF}" sibTransId="{1D270B24-EB7E-4DAF-B133-E851E243749E}"/>
    <dgm:cxn modelId="{24F32D5A-5F9B-4669-A744-DC58821B9137}" srcId="{D4739708-BFCE-4BBE-83F9-621DF991853C}" destId="{571CAE6C-A458-4A3D-940A-EF5E088636ED}" srcOrd="0" destOrd="0" parTransId="{AFE429AE-A2A6-4696-AC0F-9ECEE547C03C}" sibTransId="{203751BD-0FAC-4BF9-A832-E0E9DA84CFB7}"/>
    <dgm:cxn modelId="{11346133-852B-47D9-AD09-D674F0B37724}" type="presOf" srcId="{CCFF1802-6A81-40A5-83D3-FBFB781479F5}" destId="{7C7F6DC7-51B5-46FA-AEEA-93A638505C40}" srcOrd="0" destOrd="0" presId="urn:microsoft.com/office/officeart/2005/8/layout/chevron2"/>
    <dgm:cxn modelId="{46A27270-EABE-4996-8F86-C7C6CCFF6C1C}" srcId="{D4739708-BFCE-4BBE-83F9-621DF991853C}" destId="{4497FDD0-9F07-4B7B-BF1A-FD00E977C6F8}" srcOrd="1" destOrd="0" parTransId="{586CFAAC-42A1-40F7-BF3E-3B1F71EBC39C}" sibTransId="{B5224CEE-B4DA-4118-B42B-8991D911A3DC}"/>
    <dgm:cxn modelId="{EFA9CB04-6531-4528-BDFC-27ACC2227635}" type="presOf" srcId="{571CAE6C-A458-4A3D-940A-EF5E088636ED}" destId="{638BDFEB-9D76-442F-998F-16305FAB9110}" srcOrd="0" destOrd="0" presId="urn:microsoft.com/office/officeart/2005/8/layout/chevron2"/>
    <dgm:cxn modelId="{368240F8-94FC-4393-8616-016BAC422AB5}" type="presOf" srcId="{4497FDD0-9F07-4B7B-BF1A-FD00E977C6F8}" destId="{3F96CA64-560F-4BD0-B823-A1768794DBDC}" srcOrd="0" destOrd="0" presId="urn:microsoft.com/office/officeart/2005/8/layout/chevron2"/>
    <dgm:cxn modelId="{C04678EA-3B9F-4554-B27C-853D81680248}" type="presOf" srcId="{37821BC7-87F0-4203-BBA9-856BBF2BED6A}" destId="{AB2D9662-5CFC-4E68-892A-960B7CB47754}" srcOrd="0" destOrd="0" presId="urn:microsoft.com/office/officeart/2005/8/layout/chevron2"/>
    <dgm:cxn modelId="{6807CAAB-CDAF-43EF-9226-B9089D3FB62B}" type="presOf" srcId="{D4739708-BFCE-4BBE-83F9-621DF991853C}" destId="{E3CD59E1-51BB-4019-95C8-B7DEC4C782FB}" srcOrd="0" destOrd="0" presId="urn:microsoft.com/office/officeart/2005/8/layout/chevron2"/>
    <dgm:cxn modelId="{3F7EAD8D-FC80-4D3E-8DA4-7B2F9E786A22}" srcId="{4497FDD0-9F07-4B7B-BF1A-FD00E977C6F8}" destId="{37821BC7-87F0-4203-BBA9-856BBF2BED6A}" srcOrd="0" destOrd="0" parTransId="{A5BB262B-19AE-4091-A71A-573700BFE6A7}" sibTransId="{9545A535-D506-461A-80C9-19F110465AB0}"/>
    <dgm:cxn modelId="{2903E8DD-4839-47EE-BE0C-9DF2D3C2203A}" type="presParOf" srcId="{E3CD59E1-51BB-4019-95C8-B7DEC4C782FB}" destId="{286A9849-7252-4E3A-8480-FA661A38C39D}" srcOrd="0" destOrd="0" presId="urn:microsoft.com/office/officeart/2005/8/layout/chevron2"/>
    <dgm:cxn modelId="{47B6B26A-B083-4CD6-A244-5E1155679639}" type="presParOf" srcId="{286A9849-7252-4E3A-8480-FA661A38C39D}" destId="{638BDFEB-9D76-442F-998F-16305FAB9110}" srcOrd="0" destOrd="0" presId="urn:microsoft.com/office/officeart/2005/8/layout/chevron2"/>
    <dgm:cxn modelId="{1099EF66-7D15-4D4A-B8E2-8EA41A0B6F8D}" type="presParOf" srcId="{286A9849-7252-4E3A-8480-FA661A38C39D}" destId="{7C7F6DC7-51B5-46FA-AEEA-93A638505C40}" srcOrd="1" destOrd="0" presId="urn:microsoft.com/office/officeart/2005/8/layout/chevron2"/>
    <dgm:cxn modelId="{99D7E16B-3487-420D-9512-E1690234B685}" type="presParOf" srcId="{E3CD59E1-51BB-4019-95C8-B7DEC4C782FB}" destId="{58F8FB87-19B6-4351-A3B6-C37255DADC7E}" srcOrd="1" destOrd="0" presId="urn:microsoft.com/office/officeart/2005/8/layout/chevron2"/>
    <dgm:cxn modelId="{83B75DF2-4AB1-43BB-B298-E600DF7C3518}" type="presParOf" srcId="{E3CD59E1-51BB-4019-95C8-B7DEC4C782FB}" destId="{44BDC162-728A-4640-96A4-16F8A2237240}" srcOrd="2" destOrd="0" presId="urn:microsoft.com/office/officeart/2005/8/layout/chevron2"/>
    <dgm:cxn modelId="{0EF722FD-E256-4780-AA14-162A4CBCCAEE}" type="presParOf" srcId="{44BDC162-728A-4640-96A4-16F8A2237240}" destId="{3F96CA64-560F-4BD0-B823-A1768794DBDC}" srcOrd="0" destOrd="0" presId="urn:microsoft.com/office/officeart/2005/8/layout/chevron2"/>
    <dgm:cxn modelId="{CF175885-34A9-43F3-B1A1-850EC07A226D}" type="presParOf" srcId="{44BDC162-728A-4640-96A4-16F8A2237240}" destId="{AB2D9662-5CFC-4E68-892A-960B7CB477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41E9E6-645C-4295-AE6B-7F0C186A1B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BEDF53B-0972-443D-A1F7-B6D20D9806EA}">
      <dgm:prSet phldrT="[Text]" custT="1"/>
      <dgm:spPr/>
      <dgm:t>
        <a:bodyPr/>
        <a:lstStyle/>
        <a:p>
          <a:r>
            <a:rPr lang="id-ID" sz="3200" b="1" dirty="0" smtClean="0">
              <a:solidFill>
                <a:schemeClr val="tx1"/>
              </a:solidFill>
              <a:latin typeface="+mn-lt"/>
            </a:rPr>
            <a:t>Parametrik</a:t>
          </a:r>
          <a:endParaRPr lang="id-ID" sz="3200" b="1" dirty="0">
            <a:solidFill>
              <a:schemeClr val="tx1"/>
            </a:solidFill>
            <a:latin typeface="+mn-lt"/>
          </a:endParaRPr>
        </a:p>
      </dgm:t>
    </dgm:pt>
    <dgm:pt modelId="{99FCA848-E7B4-48BD-842B-7B2ED2A655AF}" type="parTrans" cxnId="{C3C2ED92-5292-4406-85A0-5D64EEDEE4A0}">
      <dgm:prSet/>
      <dgm:spPr/>
      <dgm:t>
        <a:bodyPr/>
        <a:lstStyle/>
        <a:p>
          <a:endParaRPr lang="id-ID"/>
        </a:p>
      </dgm:t>
    </dgm:pt>
    <dgm:pt modelId="{7122E683-3D4B-4AE0-A4EC-0AC5C8A94024}" type="sibTrans" cxnId="{C3C2ED92-5292-4406-85A0-5D64EEDEE4A0}">
      <dgm:prSet/>
      <dgm:spPr/>
      <dgm:t>
        <a:bodyPr/>
        <a:lstStyle/>
        <a:p>
          <a:endParaRPr lang="id-ID"/>
        </a:p>
      </dgm:t>
    </dgm:pt>
    <dgm:pt modelId="{87201DC9-A395-4FC0-8AE0-64A93F8AAD4D}">
      <dgm:prSet phldrT="[Text]" custT="1"/>
      <dgm:spPr/>
      <dgm:t>
        <a:bodyPr/>
        <a:lstStyle/>
        <a:p>
          <a:r>
            <a:rPr lang="en-US" sz="2800" dirty="0" err="1" smtClean="0">
              <a:latin typeface="Comic Sans MS" pitchFamily="66" charset="0"/>
            </a:rPr>
            <a:t>digunakan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en-US" sz="2800" dirty="0" err="1" smtClean="0">
              <a:latin typeface="Comic Sans MS" pitchFamily="66" charset="0"/>
            </a:rPr>
            <a:t>untuk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en-US" sz="2800" dirty="0" err="1" smtClean="0">
              <a:latin typeface="Comic Sans MS" pitchFamily="66" charset="0"/>
            </a:rPr>
            <a:t>menganalisis</a:t>
          </a:r>
          <a:r>
            <a:rPr lang="en-US" sz="2800" dirty="0" smtClean="0">
              <a:latin typeface="Comic Sans MS" pitchFamily="66" charset="0"/>
            </a:rPr>
            <a:t> data interval </a:t>
          </a:r>
          <a:r>
            <a:rPr lang="en-US" sz="2800" dirty="0" err="1" smtClean="0">
              <a:latin typeface="Comic Sans MS" pitchFamily="66" charset="0"/>
            </a:rPr>
            <a:t>atau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en-US" sz="2800" dirty="0" err="1" smtClean="0">
              <a:latin typeface="Comic Sans MS" pitchFamily="66" charset="0"/>
            </a:rPr>
            <a:t>rasio</a:t>
          </a:r>
          <a:r>
            <a:rPr lang="en-US" sz="2800" dirty="0" smtClean="0">
              <a:latin typeface="Comic Sans MS" pitchFamily="66" charset="0"/>
            </a:rPr>
            <a:t>, yang </a:t>
          </a:r>
          <a:r>
            <a:rPr lang="en-US" sz="2800" dirty="0" err="1" smtClean="0">
              <a:latin typeface="Comic Sans MS" pitchFamily="66" charset="0"/>
            </a:rPr>
            <a:t>diambil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en-US" sz="2800" dirty="0" err="1" smtClean="0">
              <a:latin typeface="Comic Sans MS" pitchFamily="66" charset="0"/>
            </a:rPr>
            <a:t>dari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en-US" sz="2800" dirty="0" err="1" smtClean="0">
              <a:latin typeface="Comic Sans MS" pitchFamily="66" charset="0"/>
            </a:rPr>
            <a:t>populasi</a:t>
          </a:r>
          <a:r>
            <a:rPr lang="en-US" sz="2800" dirty="0" smtClean="0">
              <a:latin typeface="Comic Sans MS" pitchFamily="66" charset="0"/>
            </a:rPr>
            <a:t> yang </a:t>
          </a:r>
          <a:r>
            <a:rPr lang="en-US" sz="2800" dirty="0" err="1" smtClean="0">
              <a:latin typeface="Comic Sans MS" pitchFamily="66" charset="0"/>
            </a:rPr>
            <a:t>berdistribusi</a:t>
          </a:r>
          <a:r>
            <a:rPr lang="en-US" sz="2800" dirty="0" smtClean="0">
              <a:latin typeface="Comic Sans MS" pitchFamily="66" charset="0"/>
            </a:rPr>
            <a:t> normal.</a:t>
          </a:r>
          <a:endParaRPr lang="id-ID" sz="2800" dirty="0">
            <a:latin typeface="Comic Sans MS" pitchFamily="66" charset="0"/>
          </a:endParaRPr>
        </a:p>
      </dgm:t>
    </dgm:pt>
    <dgm:pt modelId="{FF834554-A9C7-4B61-8F03-050B67213D4C}" type="parTrans" cxnId="{67D998CC-843D-4B45-BC5B-4499698BE7A8}">
      <dgm:prSet/>
      <dgm:spPr/>
      <dgm:t>
        <a:bodyPr/>
        <a:lstStyle/>
        <a:p>
          <a:endParaRPr lang="id-ID"/>
        </a:p>
      </dgm:t>
    </dgm:pt>
    <dgm:pt modelId="{C772A8D2-5B10-47D4-B47C-E4F5B4309A95}" type="sibTrans" cxnId="{67D998CC-843D-4B45-BC5B-4499698BE7A8}">
      <dgm:prSet/>
      <dgm:spPr/>
      <dgm:t>
        <a:bodyPr/>
        <a:lstStyle/>
        <a:p>
          <a:endParaRPr lang="id-ID"/>
        </a:p>
      </dgm:t>
    </dgm:pt>
    <dgm:pt modelId="{641DC34D-A8B7-4170-BD3F-FBD93C3F2F2F}">
      <dgm:prSet phldrT="[Text]" custT="1"/>
      <dgm:spPr/>
      <dgm:t>
        <a:bodyPr/>
        <a:lstStyle/>
        <a:p>
          <a:r>
            <a:rPr lang="id-ID" sz="3200" b="1" dirty="0" smtClean="0">
              <a:solidFill>
                <a:schemeClr val="tx1"/>
              </a:solidFill>
              <a:latin typeface="+mn-lt"/>
            </a:rPr>
            <a:t>Non Parametrik</a:t>
          </a:r>
          <a:endParaRPr lang="id-ID" sz="3200" b="1" dirty="0">
            <a:solidFill>
              <a:schemeClr val="tx1"/>
            </a:solidFill>
            <a:latin typeface="+mn-lt"/>
          </a:endParaRPr>
        </a:p>
      </dgm:t>
    </dgm:pt>
    <dgm:pt modelId="{2FD6F708-3ACE-4358-A70B-DA7DCB4039E1}" type="parTrans" cxnId="{65BD5BA3-F6E7-4F0B-B697-3A4CD5BB1E1F}">
      <dgm:prSet/>
      <dgm:spPr/>
      <dgm:t>
        <a:bodyPr/>
        <a:lstStyle/>
        <a:p>
          <a:endParaRPr lang="id-ID"/>
        </a:p>
      </dgm:t>
    </dgm:pt>
    <dgm:pt modelId="{FF7776CC-DC1F-4C77-8BAF-81959FA2A62E}" type="sibTrans" cxnId="{65BD5BA3-F6E7-4F0B-B697-3A4CD5BB1E1F}">
      <dgm:prSet/>
      <dgm:spPr/>
      <dgm:t>
        <a:bodyPr/>
        <a:lstStyle/>
        <a:p>
          <a:endParaRPr lang="id-ID"/>
        </a:p>
      </dgm:t>
    </dgm:pt>
    <dgm:pt modelId="{52958A9A-BACE-44E4-85D7-8499DAB5EF9C}">
      <dgm:prSet phldrT="[Text]" custT="1"/>
      <dgm:spPr/>
      <dgm:t>
        <a:bodyPr/>
        <a:lstStyle/>
        <a:p>
          <a:r>
            <a:rPr lang="en-US" sz="2800" dirty="0" err="1" smtClean="0">
              <a:latin typeface="Comic Sans MS" pitchFamily="66" charset="0"/>
            </a:rPr>
            <a:t>digunakan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en-US" sz="2800" dirty="0" err="1" smtClean="0">
              <a:latin typeface="Comic Sans MS" pitchFamily="66" charset="0"/>
            </a:rPr>
            <a:t>untuk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en-US" sz="2800" dirty="0" err="1" smtClean="0">
              <a:latin typeface="Comic Sans MS" pitchFamily="66" charset="0"/>
            </a:rPr>
            <a:t>menganalisis</a:t>
          </a:r>
          <a:r>
            <a:rPr lang="en-US" sz="2800" dirty="0" smtClean="0">
              <a:latin typeface="Comic Sans MS" pitchFamily="66" charset="0"/>
            </a:rPr>
            <a:t> data nominal </a:t>
          </a:r>
          <a:r>
            <a:rPr lang="en-US" sz="2800" dirty="0" err="1" smtClean="0">
              <a:latin typeface="Comic Sans MS" pitchFamily="66" charset="0"/>
            </a:rPr>
            <a:t>dan</a:t>
          </a:r>
          <a:r>
            <a:rPr lang="en-US" sz="2800" dirty="0" smtClean="0">
              <a:latin typeface="Comic Sans MS" pitchFamily="66" charset="0"/>
            </a:rPr>
            <a:t> ordinal </a:t>
          </a:r>
          <a:r>
            <a:rPr lang="en-US" sz="2800" dirty="0" err="1" smtClean="0">
              <a:latin typeface="Comic Sans MS" pitchFamily="66" charset="0"/>
            </a:rPr>
            <a:t>dari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en-US" sz="2800" dirty="0" err="1" smtClean="0">
              <a:latin typeface="Comic Sans MS" pitchFamily="66" charset="0"/>
            </a:rPr>
            <a:t>populasi</a:t>
          </a:r>
          <a:r>
            <a:rPr lang="en-US" sz="2800" dirty="0" smtClean="0">
              <a:latin typeface="Comic Sans MS" pitchFamily="66" charset="0"/>
            </a:rPr>
            <a:t> yang </a:t>
          </a:r>
          <a:r>
            <a:rPr lang="en-US" sz="2800" dirty="0" err="1" smtClean="0">
              <a:latin typeface="Comic Sans MS" pitchFamily="66" charset="0"/>
            </a:rPr>
            <a:t>bebas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en-US" sz="2800" dirty="0" err="1" smtClean="0">
              <a:latin typeface="Comic Sans MS" pitchFamily="66" charset="0"/>
            </a:rPr>
            <a:t>distribusi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en-US" sz="2800" dirty="0" err="1" smtClean="0">
              <a:latin typeface="Comic Sans MS" pitchFamily="66" charset="0"/>
            </a:rPr>
            <a:t>atau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en-US" sz="2800" dirty="0" err="1" smtClean="0">
              <a:latin typeface="Comic Sans MS" pitchFamily="66" charset="0"/>
            </a:rPr>
            <a:t>tidak</a:t>
          </a:r>
          <a:r>
            <a:rPr lang="en-US" sz="2800" dirty="0" smtClean="0">
              <a:latin typeface="Comic Sans MS" pitchFamily="66" charset="0"/>
            </a:rPr>
            <a:t> </a:t>
          </a:r>
          <a:r>
            <a:rPr lang="en-US" sz="2800" dirty="0" err="1" smtClean="0">
              <a:latin typeface="Comic Sans MS" pitchFamily="66" charset="0"/>
            </a:rPr>
            <a:t>harus</a:t>
          </a:r>
          <a:r>
            <a:rPr lang="en-US" sz="2800" dirty="0" smtClean="0">
              <a:latin typeface="Comic Sans MS" pitchFamily="66" charset="0"/>
            </a:rPr>
            <a:t> normal</a:t>
          </a:r>
          <a:r>
            <a:rPr lang="en-US" sz="3400" dirty="0" smtClean="0">
              <a:latin typeface="Comic Sans MS" pitchFamily="66" charset="0"/>
            </a:rPr>
            <a:t>.</a:t>
          </a:r>
          <a:endParaRPr lang="id-ID" sz="3400" dirty="0">
            <a:latin typeface="Comic Sans MS" pitchFamily="66" charset="0"/>
          </a:endParaRPr>
        </a:p>
      </dgm:t>
    </dgm:pt>
    <dgm:pt modelId="{8F22EB26-0B07-43E3-8134-9CC7B9523693}" type="parTrans" cxnId="{658A8A23-A4D0-40F1-A8E6-1E04BB291E13}">
      <dgm:prSet/>
      <dgm:spPr/>
      <dgm:t>
        <a:bodyPr/>
        <a:lstStyle/>
        <a:p>
          <a:endParaRPr lang="id-ID"/>
        </a:p>
      </dgm:t>
    </dgm:pt>
    <dgm:pt modelId="{6E9BDC65-3363-44FF-ADCC-C4E1B4F19008}" type="sibTrans" cxnId="{658A8A23-A4D0-40F1-A8E6-1E04BB291E13}">
      <dgm:prSet/>
      <dgm:spPr/>
      <dgm:t>
        <a:bodyPr/>
        <a:lstStyle/>
        <a:p>
          <a:endParaRPr lang="id-ID"/>
        </a:p>
      </dgm:t>
    </dgm:pt>
    <dgm:pt modelId="{E7A441C6-FD94-44ED-A735-FB5FE69D2385}" type="pres">
      <dgm:prSet presAssocID="{7B41E9E6-645C-4295-AE6B-7F0C186A1B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8F30326-4CB5-40D9-B9F7-BBBA3C93958A}" type="pres">
      <dgm:prSet presAssocID="{0BEDF53B-0972-443D-A1F7-B6D20D9806E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E3662AE-5D27-4F76-B9FC-65701871263A}" type="pres">
      <dgm:prSet presAssocID="{0BEDF53B-0972-443D-A1F7-B6D20D9806E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BED7D00-7470-4889-BB33-59E75DB66DF0}" type="pres">
      <dgm:prSet presAssocID="{641DC34D-A8B7-4170-BD3F-FBD93C3F2F2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0E9E20E-BF49-4D1D-A585-93241EB38246}" type="pres">
      <dgm:prSet presAssocID="{641DC34D-A8B7-4170-BD3F-FBD93C3F2F2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3659211-F9D2-4220-ACFD-F660C1FDEA82}" type="presOf" srcId="{7B41E9E6-645C-4295-AE6B-7F0C186A1B83}" destId="{E7A441C6-FD94-44ED-A735-FB5FE69D2385}" srcOrd="0" destOrd="0" presId="urn:microsoft.com/office/officeart/2005/8/layout/vList2"/>
    <dgm:cxn modelId="{658A8A23-A4D0-40F1-A8E6-1E04BB291E13}" srcId="{641DC34D-A8B7-4170-BD3F-FBD93C3F2F2F}" destId="{52958A9A-BACE-44E4-85D7-8499DAB5EF9C}" srcOrd="0" destOrd="0" parTransId="{8F22EB26-0B07-43E3-8134-9CC7B9523693}" sibTransId="{6E9BDC65-3363-44FF-ADCC-C4E1B4F19008}"/>
    <dgm:cxn modelId="{C3C2ED92-5292-4406-85A0-5D64EEDEE4A0}" srcId="{7B41E9E6-645C-4295-AE6B-7F0C186A1B83}" destId="{0BEDF53B-0972-443D-A1F7-B6D20D9806EA}" srcOrd="0" destOrd="0" parTransId="{99FCA848-E7B4-48BD-842B-7B2ED2A655AF}" sibTransId="{7122E683-3D4B-4AE0-A4EC-0AC5C8A94024}"/>
    <dgm:cxn modelId="{B26157A0-A06C-42C0-8540-7D713F0794BC}" type="presOf" srcId="{0BEDF53B-0972-443D-A1F7-B6D20D9806EA}" destId="{48F30326-4CB5-40D9-B9F7-BBBA3C93958A}" srcOrd="0" destOrd="0" presId="urn:microsoft.com/office/officeart/2005/8/layout/vList2"/>
    <dgm:cxn modelId="{65BD5BA3-F6E7-4F0B-B697-3A4CD5BB1E1F}" srcId="{7B41E9E6-645C-4295-AE6B-7F0C186A1B83}" destId="{641DC34D-A8B7-4170-BD3F-FBD93C3F2F2F}" srcOrd="1" destOrd="0" parTransId="{2FD6F708-3ACE-4358-A70B-DA7DCB4039E1}" sibTransId="{FF7776CC-DC1F-4C77-8BAF-81959FA2A62E}"/>
    <dgm:cxn modelId="{2C1AAADA-ABAF-4266-ACC9-7B14D1CC69A0}" type="presOf" srcId="{87201DC9-A395-4FC0-8AE0-64A93F8AAD4D}" destId="{6E3662AE-5D27-4F76-B9FC-65701871263A}" srcOrd="0" destOrd="0" presId="urn:microsoft.com/office/officeart/2005/8/layout/vList2"/>
    <dgm:cxn modelId="{67D998CC-843D-4B45-BC5B-4499698BE7A8}" srcId="{0BEDF53B-0972-443D-A1F7-B6D20D9806EA}" destId="{87201DC9-A395-4FC0-8AE0-64A93F8AAD4D}" srcOrd="0" destOrd="0" parTransId="{FF834554-A9C7-4B61-8F03-050B67213D4C}" sibTransId="{C772A8D2-5B10-47D4-B47C-E4F5B4309A95}"/>
    <dgm:cxn modelId="{B63C8F5B-94BD-42ED-A594-86F9595B204B}" type="presOf" srcId="{52958A9A-BACE-44E4-85D7-8499DAB5EF9C}" destId="{F0E9E20E-BF49-4D1D-A585-93241EB38246}" srcOrd="0" destOrd="0" presId="urn:microsoft.com/office/officeart/2005/8/layout/vList2"/>
    <dgm:cxn modelId="{41176E48-B69D-4D16-AD15-4A2EF2531896}" type="presOf" srcId="{641DC34D-A8B7-4170-BD3F-FBD93C3F2F2F}" destId="{1BED7D00-7470-4889-BB33-59E75DB66DF0}" srcOrd="0" destOrd="0" presId="urn:microsoft.com/office/officeart/2005/8/layout/vList2"/>
    <dgm:cxn modelId="{79747A6B-F7C8-4CE4-8677-A45274E36D01}" type="presParOf" srcId="{E7A441C6-FD94-44ED-A735-FB5FE69D2385}" destId="{48F30326-4CB5-40D9-B9F7-BBBA3C93958A}" srcOrd="0" destOrd="0" presId="urn:microsoft.com/office/officeart/2005/8/layout/vList2"/>
    <dgm:cxn modelId="{49C23E8D-52CE-444F-9D38-84FD55EB9A98}" type="presParOf" srcId="{E7A441C6-FD94-44ED-A735-FB5FE69D2385}" destId="{6E3662AE-5D27-4F76-B9FC-65701871263A}" srcOrd="1" destOrd="0" presId="urn:microsoft.com/office/officeart/2005/8/layout/vList2"/>
    <dgm:cxn modelId="{9E33D615-B0C6-4FC9-AA85-4414B7CCE032}" type="presParOf" srcId="{E7A441C6-FD94-44ED-A735-FB5FE69D2385}" destId="{1BED7D00-7470-4889-BB33-59E75DB66DF0}" srcOrd="2" destOrd="0" presId="urn:microsoft.com/office/officeart/2005/8/layout/vList2"/>
    <dgm:cxn modelId="{734C8858-588C-4B50-8450-46E598D69603}" type="presParOf" srcId="{E7A441C6-FD94-44ED-A735-FB5FE69D2385}" destId="{F0E9E20E-BF49-4D1D-A585-93241EB3824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4F8170-9A8F-4EDF-89BF-93F88C0E8C4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9FE5861-A004-4FA7-9868-A7DE96809416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Data</a:t>
          </a:r>
          <a:endParaRPr lang="id-ID" sz="1400" dirty="0">
            <a:latin typeface="Comic Sans MS" pitchFamily="66" charset="0"/>
          </a:endParaRPr>
        </a:p>
      </dgm:t>
    </dgm:pt>
    <dgm:pt modelId="{DE35003C-3611-4D0C-8CF4-3FE241FF1EE9}" type="parTrans" cxnId="{F0AA4019-EFE1-40E3-BC57-31C8BE560B8D}">
      <dgm:prSet/>
      <dgm:spPr/>
      <dgm:t>
        <a:bodyPr/>
        <a:lstStyle/>
        <a:p>
          <a:endParaRPr lang="id-ID"/>
        </a:p>
      </dgm:t>
    </dgm:pt>
    <dgm:pt modelId="{CEB804CC-D98D-41ED-90EB-5EBBEFC94EF3}" type="sibTrans" cxnId="{F0AA4019-EFE1-40E3-BC57-31C8BE560B8D}">
      <dgm:prSet/>
      <dgm:spPr/>
      <dgm:t>
        <a:bodyPr/>
        <a:lstStyle/>
        <a:p>
          <a:endParaRPr lang="id-ID"/>
        </a:p>
      </dgm:t>
    </dgm:pt>
    <dgm:pt modelId="{D6D83512-D81D-4453-B97F-AE63EF7DB998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Sifat</a:t>
          </a:r>
          <a:endParaRPr lang="id-ID" sz="1400" dirty="0">
            <a:latin typeface="Comic Sans MS" pitchFamily="66" charset="0"/>
          </a:endParaRPr>
        </a:p>
      </dgm:t>
    </dgm:pt>
    <dgm:pt modelId="{A2C89A1E-EBAF-4875-8866-7AAA8C517796}" type="parTrans" cxnId="{ED5F93A7-85BD-4445-90CB-FD6291CE847C}">
      <dgm:prSet/>
      <dgm:spPr/>
      <dgm:t>
        <a:bodyPr/>
        <a:lstStyle/>
        <a:p>
          <a:endParaRPr lang="id-ID"/>
        </a:p>
      </dgm:t>
    </dgm:pt>
    <dgm:pt modelId="{30B01D48-AD2E-4D60-BE53-8919474F38EB}" type="sibTrans" cxnId="{ED5F93A7-85BD-4445-90CB-FD6291CE847C}">
      <dgm:prSet/>
      <dgm:spPr/>
      <dgm:t>
        <a:bodyPr/>
        <a:lstStyle/>
        <a:p>
          <a:endParaRPr lang="id-ID"/>
        </a:p>
      </dgm:t>
    </dgm:pt>
    <dgm:pt modelId="{CA2A3F51-5422-49E7-9E31-68C374E09C4E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Tunggal</a:t>
          </a:r>
          <a:endParaRPr lang="id-ID" sz="1400" dirty="0">
            <a:latin typeface="Comic Sans MS" pitchFamily="66" charset="0"/>
          </a:endParaRPr>
        </a:p>
      </dgm:t>
    </dgm:pt>
    <dgm:pt modelId="{52795366-85B8-457F-A22B-994025E91DF7}" type="parTrans" cxnId="{A68558BC-6093-4607-887E-0FCD9B947521}">
      <dgm:prSet/>
      <dgm:spPr/>
      <dgm:t>
        <a:bodyPr/>
        <a:lstStyle/>
        <a:p>
          <a:endParaRPr lang="id-ID"/>
        </a:p>
      </dgm:t>
    </dgm:pt>
    <dgm:pt modelId="{3F5A5A65-FA09-4B9B-AAB5-D6C1799A939F}" type="sibTrans" cxnId="{A68558BC-6093-4607-887E-0FCD9B947521}">
      <dgm:prSet/>
      <dgm:spPr/>
      <dgm:t>
        <a:bodyPr/>
        <a:lstStyle/>
        <a:p>
          <a:endParaRPr lang="id-ID"/>
        </a:p>
      </dgm:t>
    </dgm:pt>
    <dgm:pt modelId="{D9BACCAA-3396-4CD2-83FC-06292B2B03E9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Kelompok</a:t>
          </a:r>
          <a:endParaRPr lang="id-ID" sz="1400" dirty="0">
            <a:latin typeface="Comic Sans MS" pitchFamily="66" charset="0"/>
          </a:endParaRPr>
        </a:p>
      </dgm:t>
    </dgm:pt>
    <dgm:pt modelId="{B479C129-A02D-4A35-B03A-BE5294802358}" type="parTrans" cxnId="{A713BAF1-BDFE-42AD-B974-47184B374E64}">
      <dgm:prSet/>
      <dgm:spPr/>
      <dgm:t>
        <a:bodyPr/>
        <a:lstStyle/>
        <a:p>
          <a:endParaRPr lang="id-ID"/>
        </a:p>
      </dgm:t>
    </dgm:pt>
    <dgm:pt modelId="{62492F65-974C-4B5A-B04D-A12C54F08E8C}" type="sibTrans" cxnId="{A713BAF1-BDFE-42AD-B974-47184B374E64}">
      <dgm:prSet/>
      <dgm:spPr/>
      <dgm:t>
        <a:bodyPr/>
        <a:lstStyle/>
        <a:p>
          <a:endParaRPr lang="id-ID"/>
        </a:p>
      </dgm:t>
    </dgm:pt>
    <dgm:pt modelId="{F39738CB-E64B-4868-B3B7-B99C1171B863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Sumber</a:t>
          </a:r>
          <a:endParaRPr lang="id-ID" sz="1400" dirty="0">
            <a:latin typeface="Comic Sans MS" pitchFamily="66" charset="0"/>
          </a:endParaRPr>
        </a:p>
      </dgm:t>
    </dgm:pt>
    <dgm:pt modelId="{64190AF1-A68E-42EB-8A1D-9AB39A7ED365}" type="parTrans" cxnId="{D3667C86-B820-4B8C-A10C-24926891AA57}">
      <dgm:prSet/>
      <dgm:spPr/>
      <dgm:t>
        <a:bodyPr/>
        <a:lstStyle/>
        <a:p>
          <a:endParaRPr lang="id-ID"/>
        </a:p>
      </dgm:t>
    </dgm:pt>
    <dgm:pt modelId="{6AAB0B81-9D99-44A1-B431-83A11D8FFB7F}" type="sibTrans" cxnId="{D3667C86-B820-4B8C-A10C-24926891AA57}">
      <dgm:prSet/>
      <dgm:spPr/>
      <dgm:t>
        <a:bodyPr/>
        <a:lstStyle/>
        <a:p>
          <a:endParaRPr lang="id-ID"/>
        </a:p>
      </dgm:t>
    </dgm:pt>
    <dgm:pt modelId="{7C720F76-B74F-460E-8463-1F88FB52B935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Primer</a:t>
          </a:r>
          <a:endParaRPr lang="id-ID" sz="1400" dirty="0">
            <a:latin typeface="Comic Sans MS" pitchFamily="66" charset="0"/>
          </a:endParaRPr>
        </a:p>
      </dgm:t>
    </dgm:pt>
    <dgm:pt modelId="{9B40133B-12FA-4600-883B-252B0BCEC55F}" type="parTrans" cxnId="{53072141-5670-49A3-AAB9-A3048A9C6681}">
      <dgm:prSet/>
      <dgm:spPr/>
      <dgm:t>
        <a:bodyPr/>
        <a:lstStyle/>
        <a:p>
          <a:endParaRPr lang="id-ID"/>
        </a:p>
      </dgm:t>
    </dgm:pt>
    <dgm:pt modelId="{D43F3BB9-1A7D-4828-8AED-E3E961DF7AFF}" type="sibTrans" cxnId="{53072141-5670-49A3-AAB9-A3048A9C6681}">
      <dgm:prSet/>
      <dgm:spPr/>
      <dgm:t>
        <a:bodyPr/>
        <a:lstStyle/>
        <a:p>
          <a:endParaRPr lang="id-ID"/>
        </a:p>
      </dgm:t>
    </dgm:pt>
    <dgm:pt modelId="{EC0C6E5C-CF26-4AF2-98E7-D9A4805836F3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Bentuk</a:t>
          </a:r>
          <a:endParaRPr lang="id-ID" sz="1400" dirty="0">
            <a:latin typeface="Comic Sans MS" pitchFamily="66" charset="0"/>
          </a:endParaRPr>
        </a:p>
      </dgm:t>
    </dgm:pt>
    <dgm:pt modelId="{77C373ED-059D-43F2-9434-38F8612DDC1A}" type="parTrans" cxnId="{FBD854B9-5C21-47B1-80F2-5D6CC4CC60AE}">
      <dgm:prSet/>
      <dgm:spPr/>
      <dgm:t>
        <a:bodyPr/>
        <a:lstStyle/>
        <a:p>
          <a:endParaRPr lang="id-ID"/>
        </a:p>
      </dgm:t>
    </dgm:pt>
    <dgm:pt modelId="{81C10F10-AC3C-49C8-B545-249264019512}" type="sibTrans" cxnId="{FBD854B9-5C21-47B1-80F2-5D6CC4CC60AE}">
      <dgm:prSet/>
      <dgm:spPr/>
      <dgm:t>
        <a:bodyPr/>
        <a:lstStyle/>
        <a:p>
          <a:endParaRPr lang="id-ID"/>
        </a:p>
      </dgm:t>
    </dgm:pt>
    <dgm:pt modelId="{7B0E9103-31E9-4DA9-9989-296936AFEA41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Diskrit</a:t>
          </a:r>
          <a:endParaRPr lang="id-ID" sz="1400" dirty="0">
            <a:latin typeface="Comic Sans MS" pitchFamily="66" charset="0"/>
          </a:endParaRPr>
        </a:p>
      </dgm:t>
    </dgm:pt>
    <dgm:pt modelId="{C6D8669B-9D81-464E-8DF7-B1DAAD629F37}" type="parTrans" cxnId="{8DBA012E-54D8-4462-88D9-84C5E928ED83}">
      <dgm:prSet/>
      <dgm:spPr/>
      <dgm:t>
        <a:bodyPr/>
        <a:lstStyle/>
        <a:p>
          <a:endParaRPr lang="id-ID"/>
        </a:p>
      </dgm:t>
    </dgm:pt>
    <dgm:pt modelId="{9E91BEF3-4F50-41C6-B3F1-4BD9DE24AFE9}" type="sibTrans" cxnId="{8DBA012E-54D8-4462-88D9-84C5E928ED83}">
      <dgm:prSet/>
      <dgm:spPr/>
      <dgm:t>
        <a:bodyPr/>
        <a:lstStyle/>
        <a:p>
          <a:endParaRPr lang="id-ID"/>
        </a:p>
      </dgm:t>
    </dgm:pt>
    <dgm:pt modelId="{B4C147E8-8430-4630-B4E5-CCA95695D791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Kontinu</a:t>
          </a:r>
          <a:endParaRPr lang="id-ID" sz="1400" dirty="0">
            <a:latin typeface="Comic Sans MS" pitchFamily="66" charset="0"/>
          </a:endParaRPr>
        </a:p>
      </dgm:t>
    </dgm:pt>
    <dgm:pt modelId="{8493412B-C30B-47C1-99E4-71C7CAC941AA}" type="parTrans" cxnId="{7EA65C1E-2454-47A8-8B6A-902C52859968}">
      <dgm:prSet/>
      <dgm:spPr/>
      <dgm:t>
        <a:bodyPr/>
        <a:lstStyle/>
        <a:p>
          <a:endParaRPr lang="id-ID"/>
        </a:p>
      </dgm:t>
    </dgm:pt>
    <dgm:pt modelId="{F3288AE7-B9BE-49F8-A08B-926EBB67527A}" type="sibTrans" cxnId="{7EA65C1E-2454-47A8-8B6A-902C52859968}">
      <dgm:prSet/>
      <dgm:spPr/>
      <dgm:t>
        <a:bodyPr/>
        <a:lstStyle/>
        <a:p>
          <a:endParaRPr lang="id-ID"/>
        </a:p>
      </dgm:t>
    </dgm:pt>
    <dgm:pt modelId="{296FE54D-D5F7-497F-8505-6CB6B5B00B8D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Sekunder</a:t>
          </a:r>
          <a:endParaRPr lang="id-ID" sz="1400" dirty="0">
            <a:latin typeface="Comic Sans MS" pitchFamily="66" charset="0"/>
          </a:endParaRPr>
        </a:p>
      </dgm:t>
    </dgm:pt>
    <dgm:pt modelId="{9FC7C98C-A729-4719-9B29-38AF6D03ABA5}" type="parTrans" cxnId="{74C5639C-7E64-41BB-8410-8093C2C1DFDD}">
      <dgm:prSet/>
      <dgm:spPr/>
      <dgm:t>
        <a:bodyPr/>
        <a:lstStyle/>
        <a:p>
          <a:endParaRPr lang="id-ID"/>
        </a:p>
      </dgm:t>
    </dgm:pt>
    <dgm:pt modelId="{64EE9A5B-6594-456B-AC6D-514F66B6E7BB}" type="sibTrans" cxnId="{74C5639C-7E64-41BB-8410-8093C2C1DFDD}">
      <dgm:prSet/>
      <dgm:spPr/>
      <dgm:t>
        <a:bodyPr/>
        <a:lstStyle/>
        <a:p>
          <a:endParaRPr lang="id-ID"/>
        </a:p>
      </dgm:t>
    </dgm:pt>
    <dgm:pt modelId="{4C8DCBF3-7665-4BAA-B320-6BAC3F4A1E7F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Penyusunan</a:t>
          </a:r>
        </a:p>
      </dgm:t>
    </dgm:pt>
    <dgm:pt modelId="{A89780AE-5293-4A5B-A5EB-F634F42B8064}" type="parTrans" cxnId="{A93902F0-57D1-427D-A205-ACDC5F7F0E84}">
      <dgm:prSet/>
      <dgm:spPr/>
      <dgm:t>
        <a:bodyPr/>
        <a:lstStyle/>
        <a:p>
          <a:endParaRPr lang="id-ID"/>
        </a:p>
      </dgm:t>
    </dgm:pt>
    <dgm:pt modelId="{DE66BC84-9793-4343-8708-09D576F3FEA9}" type="sibTrans" cxnId="{A93902F0-57D1-427D-A205-ACDC5F7F0E84}">
      <dgm:prSet/>
      <dgm:spPr/>
      <dgm:t>
        <a:bodyPr/>
        <a:lstStyle/>
        <a:p>
          <a:endParaRPr lang="id-ID"/>
        </a:p>
      </dgm:t>
    </dgm:pt>
    <dgm:pt modelId="{B138F6BB-4A5F-4DAA-A8A3-A6DD85A3DAF1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Nominal</a:t>
          </a:r>
        </a:p>
      </dgm:t>
    </dgm:pt>
    <dgm:pt modelId="{4E81555F-7BD6-4469-86EF-EEF14E59199B}" type="parTrans" cxnId="{0A8074C6-F832-4870-8055-433276BE6874}">
      <dgm:prSet/>
      <dgm:spPr/>
      <dgm:t>
        <a:bodyPr/>
        <a:lstStyle/>
        <a:p>
          <a:endParaRPr lang="id-ID"/>
        </a:p>
      </dgm:t>
    </dgm:pt>
    <dgm:pt modelId="{8259963C-0CA7-4020-802B-A28A70CE6A76}" type="sibTrans" cxnId="{0A8074C6-F832-4870-8055-433276BE6874}">
      <dgm:prSet/>
      <dgm:spPr/>
      <dgm:t>
        <a:bodyPr/>
        <a:lstStyle/>
        <a:p>
          <a:endParaRPr lang="id-ID"/>
        </a:p>
      </dgm:t>
    </dgm:pt>
    <dgm:pt modelId="{5614A85D-1C0B-4701-A56B-A1485E560782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Interval</a:t>
          </a:r>
        </a:p>
      </dgm:t>
    </dgm:pt>
    <dgm:pt modelId="{E1D9A356-674F-41AE-B6EF-CDA6BD8ADEDD}" type="parTrans" cxnId="{D0EC5BE2-74AD-4AE8-8FDF-49B4A3C44DC5}">
      <dgm:prSet/>
      <dgm:spPr/>
      <dgm:t>
        <a:bodyPr/>
        <a:lstStyle/>
        <a:p>
          <a:endParaRPr lang="id-ID"/>
        </a:p>
      </dgm:t>
    </dgm:pt>
    <dgm:pt modelId="{CBE541D6-4334-44C5-A516-769346D3BB99}" type="sibTrans" cxnId="{D0EC5BE2-74AD-4AE8-8FDF-49B4A3C44DC5}">
      <dgm:prSet/>
      <dgm:spPr/>
      <dgm:t>
        <a:bodyPr/>
        <a:lstStyle/>
        <a:p>
          <a:endParaRPr lang="id-ID"/>
        </a:p>
      </dgm:t>
    </dgm:pt>
    <dgm:pt modelId="{5400F0CD-935D-41BD-94D0-439665400658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Ordinal</a:t>
          </a:r>
        </a:p>
      </dgm:t>
    </dgm:pt>
    <dgm:pt modelId="{0FE63F7A-D597-46F2-B731-13719DE79EF5}" type="parTrans" cxnId="{F4622995-CD56-4AAF-AC6C-4A623D0B6B54}">
      <dgm:prSet/>
      <dgm:spPr/>
      <dgm:t>
        <a:bodyPr/>
        <a:lstStyle/>
        <a:p>
          <a:endParaRPr lang="id-ID"/>
        </a:p>
      </dgm:t>
    </dgm:pt>
    <dgm:pt modelId="{BE7CBECA-39F7-4462-A95E-27F433CD23A7}" type="sibTrans" cxnId="{F4622995-CD56-4AAF-AC6C-4A623D0B6B54}">
      <dgm:prSet/>
      <dgm:spPr/>
      <dgm:t>
        <a:bodyPr/>
        <a:lstStyle/>
        <a:p>
          <a:endParaRPr lang="id-ID"/>
        </a:p>
      </dgm:t>
    </dgm:pt>
    <dgm:pt modelId="{81355E10-2D33-48C8-98C0-3C1DB4CB272C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Ratio</a:t>
          </a:r>
        </a:p>
      </dgm:t>
    </dgm:pt>
    <dgm:pt modelId="{F1172EF2-6305-42AB-BD33-8C6DA9828873}" type="parTrans" cxnId="{2028E62E-E320-424C-8F5E-A807E053350C}">
      <dgm:prSet/>
      <dgm:spPr/>
      <dgm:t>
        <a:bodyPr/>
        <a:lstStyle/>
        <a:p>
          <a:endParaRPr lang="id-ID"/>
        </a:p>
      </dgm:t>
    </dgm:pt>
    <dgm:pt modelId="{9D82AF41-52BF-4F26-B169-FA9E0834E9C1}" type="sibTrans" cxnId="{2028E62E-E320-424C-8F5E-A807E053350C}">
      <dgm:prSet/>
      <dgm:spPr/>
      <dgm:t>
        <a:bodyPr/>
        <a:lstStyle/>
        <a:p>
          <a:endParaRPr lang="id-ID"/>
        </a:p>
      </dgm:t>
    </dgm:pt>
    <dgm:pt modelId="{23D42D8E-9ED3-4143-9D0F-640AA8A222B6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Waktu</a:t>
          </a:r>
        </a:p>
      </dgm:t>
    </dgm:pt>
    <dgm:pt modelId="{8DA31E76-1786-40A7-81DC-093814B8C1E4}" type="parTrans" cxnId="{DDD757A2-F0D4-432F-AD99-BE53F43DC2B1}">
      <dgm:prSet/>
      <dgm:spPr/>
      <dgm:t>
        <a:bodyPr/>
        <a:lstStyle/>
        <a:p>
          <a:endParaRPr lang="id-ID"/>
        </a:p>
      </dgm:t>
    </dgm:pt>
    <dgm:pt modelId="{917B7246-4B22-4703-957F-DCBBF01D1E4E}" type="sibTrans" cxnId="{DDD757A2-F0D4-432F-AD99-BE53F43DC2B1}">
      <dgm:prSet/>
      <dgm:spPr/>
      <dgm:t>
        <a:bodyPr/>
        <a:lstStyle/>
        <a:p>
          <a:endParaRPr lang="id-ID"/>
        </a:p>
      </dgm:t>
    </dgm:pt>
    <dgm:pt modelId="{1111E106-8730-4500-8628-4AE13D1032C6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Seketika</a:t>
          </a:r>
        </a:p>
      </dgm:t>
    </dgm:pt>
    <dgm:pt modelId="{D1E150FF-983C-4D89-AF32-E17C9EECD9A5}" type="parTrans" cxnId="{BB07C399-60E2-40FF-8D54-EC43F37EAE66}">
      <dgm:prSet/>
      <dgm:spPr/>
      <dgm:t>
        <a:bodyPr/>
        <a:lstStyle/>
        <a:p>
          <a:endParaRPr lang="id-ID"/>
        </a:p>
      </dgm:t>
    </dgm:pt>
    <dgm:pt modelId="{7817CDB7-317C-45F4-9207-A76CFA9A32DB}" type="sibTrans" cxnId="{BB07C399-60E2-40FF-8D54-EC43F37EAE66}">
      <dgm:prSet/>
      <dgm:spPr/>
      <dgm:t>
        <a:bodyPr/>
        <a:lstStyle/>
        <a:p>
          <a:endParaRPr lang="id-ID"/>
        </a:p>
      </dgm:t>
    </dgm:pt>
    <dgm:pt modelId="{78E08AED-8129-4D9C-A3DD-CD5B40806566}">
      <dgm:prSet phldrT="[Text]" custT="1"/>
      <dgm:spPr/>
      <dgm:t>
        <a:bodyPr/>
        <a:lstStyle/>
        <a:p>
          <a:r>
            <a:rPr lang="id-ID" sz="1400" dirty="0" smtClean="0">
              <a:latin typeface="Comic Sans MS" pitchFamily="66" charset="0"/>
            </a:rPr>
            <a:t>Urutan Waktu</a:t>
          </a:r>
        </a:p>
      </dgm:t>
    </dgm:pt>
    <dgm:pt modelId="{BB287AC0-771F-43CD-AC91-ABEE2BC6A2C3}" type="parTrans" cxnId="{C871FFF9-22A6-405D-BB98-9959D099DBDC}">
      <dgm:prSet/>
      <dgm:spPr/>
      <dgm:t>
        <a:bodyPr/>
        <a:lstStyle/>
        <a:p>
          <a:endParaRPr lang="id-ID"/>
        </a:p>
      </dgm:t>
    </dgm:pt>
    <dgm:pt modelId="{B322780A-EBDB-435F-9792-2B0A8A6B0831}" type="sibTrans" cxnId="{C871FFF9-22A6-405D-BB98-9959D099DBDC}">
      <dgm:prSet/>
      <dgm:spPr/>
      <dgm:t>
        <a:bodyPr/>
        <a:lstStyle/>
        <a:p>
          <a:endParaRPr lang="id-ID"/>
        </a:p>
      </dgm:t>
    </dgm:pt>
    <dgm:pt modelId="{D1115CBA-708B-46C8-831A-89DA0773B9D1}" type="pres">
      <dgm:prSet presAssocID="{1D4F8170-9A8F-4EDF-89BF-93F88C0E8C4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9B33CAB-A4D5-40E5-8DAB-D70111159088}" type="pres">
      <dgm:prSet presAssocID="{19FE5861-A004-4FA7-9868-A7DE96809416}" presName="root1" presStyleCnt="0"/>
      <dgm:spPr/>
    </dgm:pt>
    <dgm:pt modelId="{0A23AAEB-2240-46AB-8CAE-A0735A95A3E4}" type="pres">
      <dgm:prSet presAssocID="{19FE5861-A004-4FA7-9868-A7DE96809416}" presName="LevelOneTextNode" presStyleLbl="node0" presStyleIdx="0" presStyleCnt="1" custLinFactX="-132856" custLinFactNeighborX="-20000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7C54AF0-8022-4E2D-B11D-A74248160689}" type="pres">
      <dgm:prSet presAssocID="{19FE5861-A004-4FA7-9868-A7DE96809416}" presName="level2hierChild" presStyleCnt="0"/>
      <dgm:spPr/>
    </dgm:pt>
    <dgm:pt modelId="{E39314DE-4F40-4267-A5BC-DC92104B9F34}" type="pres">
      <dgm:prSet presAssocID="{A2C89A1E-EBAF-4875-8866-7AAA8C517796}" presName="conn2-1" presStyleLbl="parChTrans1D2" presStyleIdx="0" presStyleCnt="5"/>
      <dgm:spPr/>
      <dgm:t>
        <a:bodyPr/>
        <a:lstStyle/>
        <a:p>
          <a:endParaRPr lang="id-ID"/>
        </a:p>
      </dgm:t>
    </dgm:pt>
    <dgm:pt modelId="{4FFA605B-D1B8-4216-84A7-E5B977994A4F}" type="pres">
      <dgm:prSet presAssocID="{A2C89A1E-EBAF-4875-8866-7AAA8C517796}" presName="connTx" presStyleLbl="parChTrans1D2" presStyleIdx="0" presStyleCnt="5"/>
      <dgm:spPr/>
      <dgm:t>
        <a:bodyPr/>
        <a:lstStyle/>
        <a:p>
          <a:endParaRPr lang="id-ID"/>
        </a:p>
      </dgm:t>
    </dgm:pt>
    <dgm:pt modelId="{CB7BFC7C-734E-4F09-BF2C-6CBC356AA5B8}" type="pres">
      <dgm:prSet presAssocID="{D6D83512-D81D-4453-B97F-AE63EF7DB998}" presName="root2" presStyleCnt="0"/>
      <dgm:spPr/>
    </dgm:pt>
    <dgm:pt modelId="{9A2833DB-3843-4E8B-80A3-878F2122264B}" type="pres">
      <dgm:prSet presAssocID="{D6D83512-D81D-4453-B97F-AE63EF7DB998}" presName="LevelTwoTextNode" presStyleLbl="node2" presStyleIdx="0" presStyleCnt="5" custScaleX="264436" custScaleY="18397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CE033FD-0894-411C-8E37-70ED4C42EE4E}" type="pres">
      <dgm:prSet presAssocID="{D6D83512-D81D-4453-B97F-AE63EF7DB998}" presName="level3hierChild" presStyleCnt="0"/>
      <dgm:spPr/>
    </dgm:pt>
    <dgm:pt modelId="{6DED2CD4-C22F-4444-808A-542654BDA961}" type="pres">
      <dgm:prSet presAssocID="{8493412B-C30B-47C1-99E4-71C7CAC941AA}" presName="conn2-1" presStyleLbl="parChTrans1D3" presStyleIdx="0" presStyleCnt="12"/>
      <dgm:spPr/>
      <dgm:t>
        <a:bodyPr/>
        <a:lstStyle/>
        <a:p>
          <a:endParaRPr lang="id-ID"/>
        </a:p>
      </dgm:t>
    </dgm:pt>
    <dgm:pt modelId="{E04DE039-6759-4B15-AFCA-361CB2F93BF4}" type="pres">
      <dgm:prSet presAssocID="{8493412B-C30B-47C1-99E4-71C7CAC941AA}" presName="connTx" presStyleLbl="parChTrans1D3" presStyleIdx="0" presStyleCnt="12"/>
      <dgm:spPr/>
      <dgm:t>
        <a:bodyPr/>
        <a:lstStyle/>
        <a:p>
          <a:endParaRPr lang="id-ID"/>
        </a:p>
      </dgm:t>
    </dgm:pt>
    <dgm:pt modelId="{180B7DC9-B340-455B-BCB6-84A6DDA6306B}" type="pres">
      <dgm:prSet presAssocID="{B4C147E8-8430-4630-B4E5-CCA95695D791}" presName="root2" presStyleCnt="0"/>
      <dgm:spPr/>
    </dgm:pt>
    <dgm:pt modelId="{454AB0C5-F611-4A4C-8805-5474753A0B03}" type="pres">
      <dgm:prSet presAssocID="{B4C147E8-8430-4630-B4E5-CCA95695D791}" presName="LevelTwoTextNode" presStyleLbl="node3" presStyleIdx="0" presStyleCnt="12" custScaleX="241878" custScaleY="12205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7FF3C51-8992-41F5-AABE-26769C87A01B}" type="pres">
      <dgm:prSet presAssocID="{B4C147E8-8430-4630-B4E5-CCA95695D791}" presName="level3hierChild" presStyleCnt="0"/>
      <dgm:spPr/>
    </dgm:pt>
    <dgm:pt modelId="{655D318B-159F-4994-B1AD-9FE9EF63BACE}" type="pres">
      <dgm:prSet presAssocID="{C6D8669B-9D81-464E-8DF7-B1DAAD629F37}" presName="conn2-1" presStyleLbl="parChTrans1D3" presStyleIdx="1" presStyleCnt="12"/>
      <dgm:spPr/>
      <dgm:t>
        <a:bodyPr/>
        <a:lstStyle/>
        <a:p>
          <a:endParaRPr lang="id-ID"/>
        </a:p>
      </dgm:t>
    </dgm:pt>
    <dgm:pt modelId="{17E06234-9611-412F-BE4A-DC6B29AE5C85}" type="pres">
      <dgm:prSet presAssocID="{C6D8669B-9D81-464E-8DF7-B1DAAD629F37}" presName="connTx" presStyleLbl="parChTrans1D3" presStyleIdx="1" presStyleCnt="12"/>
      <dgm:spPr/>
      <dgm:t>
        <a:bodyPr/>
        <a:lstStyle/>
        <a:p>
          <a:endParaRPr lang="id-ID"/>
        </a:p>
      </dgm:t>
    </dgm:pt>
    <dgm:pt modelId="{535F1773-71C1-4398-BE04-132300F84DD2}" type="pres">
      <dgm:prSet presAssocID="{7B0E9103-31E9-4DA9-9989-296936AFEA41}" presName="root2" presStyleCnt="0"/>
      <dgm:spPr/>
    </dgm:pt>
    <dgm:pt modelId="{2D611AE4-6263-46AE-B730-C2C7B93A9853}" type="pres">
      <dgm:prSet presAssocID="{7B0E9103-31E9-4DA9-9989-296936AFEA41}" presName="LevelTwoTextNode" presStyleLbl="node3" presStyleIdx="1" presStyleCnt="12" custScaleX="187372" custScaleY="9278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C8C8861-1C89-445D-8780-BEA5871A6A37}" type="pres">
      <dgm:prSet presAssocID="{7B0E9103-31E9-4DA9-9989-296936AFEA41}" presName="level3hierChild" presStyleCnt="0"/>
      <dgm:spPr/>
    </dgm:pt>
    <dgm:pt modelId="{E56464C6-A583-4E99-B718-863774E33C8E}" type="pres">
      <dgm:prSet presAssocID="{77C373ED-059D-43F2-9434-38F8612DDC1A}" presName="conn2-1" presStyleLbl="parChTrans1D2" presStyleIdx="1" presStyleCnt="5"/>
      <dgm:spPr/>
      <dgm:t>
        <a:bodyPr/>
        <a:lstStyle/>
        <a:p>
          <a:endParaRPr lang="id-ID"/>
        </a:p>
      </dgm:t>
    </dgm:pt>
    <dgm:pt modelId="{3359074F-6C2F-4776-8208-48CF855620AD}" type="pres">
      <dgm:prSet presAssocID="{77C373ED-059D-43F2-9434-38F8612DDC1A}" presName="connTx" presStyleLbl="parChTrans1D2" presStyleIdx="1" presStyleCnt="5"/>
      <dgm:spPr/>
      <dgm:t>
        <a:bodyPr/>
        <a:lstStyle/>
        <a:p>
          <a:endParaRPr lang="id-ID"/>
        </a:p>
      </dgm:t>
    </dgm:pt>
    <dgm:pt modelId="{07C17DF9-0BFA-4B6C-9648-821E2B21AB3F}" type="pres">
      <dgm:prSet presAssocID="{EC0C6E5C-CF26-4AF2-98E7-D9A4805836F3}" presName="root2" presStyleCnt="0"/>
      <dgm:spPr/>
    </dgm:pt>
    <dgm:pt modelId="{4E57DC1A-37BF-4F2D-AE4D-AF3D1A680F1C}" type="pres">
      <dgm:prSet presAssocID="{EC0C6E5C-CF26-4AF2-98E7-D9A4805836F3}" presName="LevelTwoTextNode" presStyleLbl="node2" presStyleIdx="1" presStyleCnt="5" custScaleX="264436" custScaleY="18397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959F2A2-67FA-478B-A5F8-1ED5A76A2A18}" type="pres">
      <dgm:prSet presAssocID="{EC0C6E5C-CF26-4AF2-98E7-D9A4805836F3}" presName="level3hierChild" presStyleCnt="0"/>
      <dgm:spPr/>
    </dgm:pt>
    <dgm:pt modelId="{AD2D69FC-BD90-4B3E-A752-AF0CE2A3C529}" type="pres">
      <dgm:prSet presAssocID="{52795366-85B8-457F-A22B-994025E91DF7}" presName="conn2-1" presStyleLbl="parChTrans1D3" presStyleIdx="2" presStyleCnt="12"/>
      <dgm:spPr/>
      <dgm:t>
        <a:bodyPr/>
        <a:lstStyle/>
        <a:p>
          <a:endParaRPr lang="id-ID"/>
        </a:p>
      </dgm:t>
    </dgm:pt>
    <dgm:pt modelId="{D51EDF9D-AC1B-4A42-BDF6-A723F885A861}" type="pres">
      <dgm:prSet presAssocID="{52795366-85B8-457F-A22B-994025E91DF7}" presName="connTx" presStyleLbl="parChTrans1D3" presStyleIdx="2" presStyleCnt="12"/>
      <dgm:spPr/>
      <dgm:t>
        <a:bodyPr/>
        <a:lstStyle/>
        <a:p>
          <a:endParaRPr lang="id-ID"/>
        </a:p>
      </dgm:t>
    </dgm:pt>
    <dgm:pt modelId="{F204B66B-D9DE-418C-90A2-16DA7441C49C}" type="pres">
      <dgm:prSet presAssocID="{CA2A3F51-5422-49E7-9E31-68C374E09C4E}" presName="root2" presStyleCnt="0"/>
      <dgm:spPr/>
    </dgm:pt>
    <dgm:pt modelId="{E33AF5D7-E71C-4D52-8294-E1660353BB88}" type="pres">
      <dgm:prSet presAssocID="{CA2A3F51-5422-49E7-9E31-68C374E09C4E}" presName="LevelTwoTextNode" presStyleLbl="node3" presStyleIdx="2" presStyleCnt="12" custScaleX="186949" custScaleY="10434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C0A389B-9320-4972-A480-13BA333DAF2A}" type="pres">
      <dgm:prSet presAssocID="{CA2A3F51-5422-49E7-9E31-68C374E09C4E}" presName="level3hierChild" presStyleCnt="0"/>
      <dgm:spPr/>
    </dgm:pt>
    <dgm:pt modelId="{2D15E74A-49A9-4FC1-A7AE-FB674E4567D0}" type="pres">
      <dgm:prSet presAssocID="{B479C129-A02D-4A35-B03A-BE5294802358}" presName="conn2-1" presStyleLbl="parChTrans1D3" presStyleIdx="3" presStyleCnt="12"/>
      <dgm:spPr/>
      <dgm:t>
        <a:bodyPr/>
        <a:lstStyle/>
        <a:p>
          <a:endParaRPr lang="id-ID"/>
        </a:p>
      </dgm:t>
    </dgm:pt>
    <dgm:pt modelId="{E52E10FC-4225-4447-BC7F-7A36CDDA3B99}" type="pres">
      <dgm:prSet presAssocID="{B479C129-A02D-4A35-B03A-BE5294802358}" presName="connTx" presStyleLbl="parChTrans1D3" presStyleIdx="3" presStyleCnt="12"/>
      <dgm:spPr/>
      <dgm:t>
        <a:bodyPr/>
        <a:lstStyle/>
        <a:p>
          <a:endParaRPr lang="id-ID"/>
        </a:p>
      </dgm:t>
    </dgm:pt>
    <dgm:pt modelId="{9487E002-2B1F-4139-AD49-D848ACE08324}" type="pres">
      <dgm:prSet presAssocID="{D9BACCAA-3396-4CD2-83FC-06292B2B03E9}" presName="root2" presStyleCnt="0"/>
      <dgm:spPr/>
    </dgm:pt>
    <dgm:pt modelId="{426C403E-7693-4742-A7C7-511BC250D9F0}" type="pres">
      <dgm:prSet presAssocID="{D9BACCAA-3396-4CD2-83FC-06292B2B03E9}" presName="LevelTwoTextNode" presStyleLbl="node3" presStyleIdx="3" presStyleCnt="12" custScaleX="168681" custScaleY="10233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2B21C05-0E68-4DE0-80A9-3B423C15F658}" type="pres">
      <dgm:prSet presAssocID="{D9BACCAA-3396-4CD2-83FC-06292B2B03E9}" presName="level3hierChild" presStyleCnt="0"/>
      <dgm:spPr/>
    </dgm:pt>
    <dgm:pt modelId="{7A41892C-D626-4763-8F0F-D0CC549AB947}" type="pres">
      <dgm:prSet presAssocID="{64190AF1-A68E-42EB-8A1D-9AB39A7ED365}" presName="conn2-1" presStyleLbl="parChTrans1D2" presStyleIdx="2" presStyleCnt="5"/>
      <dgm:spPr/>
      <dgm:t>
        <a:bodyPr/>
        <a:lstStyle/>
        <a:p>
          <a:endParaRPr lang="id-ID"/>
        </a:p>
      </dgm:t>
    </dgm:pt>
    <dgm:pt modelId="{97922D6C-0D7A-42B6-8EB2-D5E0CB854B2B}" type="pres">
      <dgm:prSet presAssocID="{64190AF1-A68E-42EB-8A1D-9AB39A7ED365}" presName="connTx" presStyleLbl="parChTrans1D2" presStyleIdx="2" presStyleCnt="5"/>
      <dgm:spPr/>
      <dgm:t>
        <a:bodyPr/>
        <a:lstStyle/>
        <a:p>
          <a:endParaRPr lang="id-ID"/>
        </a:p>
      </dgm:t>
    </dgm:pt>
    <dgm:pt modelId="{FC9A012F-3763-4713-86DD-C0D89E47B956}" type="pres">
      <dgm:prSet presAssocID="{F39738CB-E64B-4868-B3B7-B99C1171B863}" presName="root2" presStyleCnt="0"/>
      <dgm:spPr/>
    </dgm:pt>
    <dgm:pt modelId="{89348F62-1DE9-4223-80BD-8AE9A4D2B3D1}" type="pres">
      <dgm:prSet presAssocID="{F39738CB-E64B-4868-B3B7-B99C1171B863}" presName="LevelTwoTextNode" presStyleLbl="node2" presStyleIdx="2" presStyleCnt="5" custScaleX="264436" custScaleY="18397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1158F26-CAE0-4302-A089-A03E49892F4C}" type="pres">
      <dgm:prSet presAssocID="{F39738CB-E64B-4868-B3B7-B99C1171B863}" presName="level3hierChild" presStyleCnt="0"/>
      <dgm:spPr/>
    </dgm:pt>
    <dgm:pt modelId="{C3FBF65E-42A4-4F82-B5DA-75D15EE74F5C}" type="pres">
      <dgm:prSet presAssocID="{9B40133B-12FA-4600-883B-252B0BCEC55F}" presName="conn2-1" presStyleLbl="parChTrans1D3" presStyleIdx="4" presStyleCnt="12"/>
      <dgm:spPr/>
      <dgm:t>
        <a:bodyPr/>
        <a:lstStyle/>
        <a:p>
          <a:endParaRPr lang="id-ID"/>
        </a:p>
      </dgm:t>
    </dgm:pt>
    <dgm:pt modelId="{EE3D50C4-99C8-41F0-89CA-E4D979C12E4E}" type="pres">
      <dgm:prSet presAssocID="{9B40133B-12FA-4600-883B-252B0BCEC55F}" presName="connTx" presStyleLbl="parChTrans1D3" presStyleIdx="4" presStyleCnt="12"/>
      <dgm:spPr/>
      <dgm:t>
        <a:bodyPr/>
        <a:lstStyle/>
        <a:p>
          <a:endParaRPr lang="id-ID"/>
        </a:p>
      </dgm:t>
    </dgm:pt>
    <dgm:pt modelId="{0AB84E6D-8CA9-436A-81AA-CBFFA8566316}" type="pres">
      <dgm:prSet presAssocID="{7C720F76-B74F-460E-8463-1F88FB52B935}" presName="root2" presStyleCnt="0"/>
      <dgm:spPr/>
    </dgm:pt>
    <dgm:pt modelId="{259C93EC-E84B-4767-9EB6-AF32591C4AD2}" type="pres">
      <dgm:prSet presAssocID="{7C720F76-B74F-460E-8463-1F88FB52B935}" presName="LevelTwoTextNode" presStyleLbl="node3" presStyleIdx="4" presStyleCnt="12" custScaleX="169752" custScaleY="10464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EBA3770-42E2-4B72-AA03-BB6DBE2852BB}" type="pres">
      <dgm:prSet presAssocID="{7C720F76-B74F-460E-8463-1F88FB52B935}" presName="level3hierChild" presStyleCnt="0"/>
      <dgm:spPr/>
    </dgm:pt>
    <dgm:pt modelId="{34D05E45-1E98-4D3C-95A4-C6FB320B536E}" type="pres">
      <dgm:prSet presAssocID="{9FC7C98C-A729-4719-9B29-38AF6D03ABA5}" presName="conn2-1" presStyleLbl="parChTrans1D3" presStyleIdx="5" presStyleCnt="12"/>
      <dgm:spPr/>
      <dgm:t>
        <a:bodyPr/>
        <a:lstStyle/>
        <a:p>
          <a:endParaRPr lang="id-ID"/>
        </a:p>
      </dgm:t>
    </dgm:pt>
    <dgm:pt modelId="{6257E940-F60C-4365-AD42-ED077654C713}" type="pres">
      <dgm:prSet presAssocID="{9FC7C98C-A729-4719-9B29-38AF6D03ABA5}" presName="connTx" presStyleLbl="parChTrans1D3" presStyleIdx="5" presStyleCnt="12"/>
      <dgm:spPr/>
      <dgm:t>
        <a:bodyPr/>
        <a:lstStyle/>
        <a:p>
          <a:endParaRPr lang="id-ID"/>
        </a:p>
      </dgm:t>
    </dgm:pt>
    <dgm:pt modelId="{C58E5D16-0CFE-4754-951F-16C6EEB5E563}" type="pres">
      <dgm:prSet presAssocID="{296FE54D-D5F7-497F-8505-6CB6B5B00B8D}" presName="root2" presStyleCnt="0"/>
      <dgm:spPr/>
    </dgm:pt>
    <dgm:pt modelId="{B821F6CB-AABD-4B7C-B201-6227D171B6F3}" type="pres">
      <dgm:prSet presAssocID="{296FE54D-D5F7-497F-8505-6CB6B5B00B8D}" presName="LevelTwoTextNode" presStyleLbl="node3" presStyleIdx="5" presStyleCnt="12" custScaleX="177169" custScaleY="14956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D88AC3E-EA50-4463-9B8F-FA38DE41CDD2}" type="pres">
      <dgm:prSet presAssocID="{296FE54D-D5F7-497F-8505-6CB6B5B00B8D}" presName="level3hierChild" presStyleCnt="0"/>
      <dgm:spPr/>
    </dgm:pt>
    <dgm:pt modelId="{27CFC66E-B438-4DD6-973C-57587E23480D}" type="pres">
      <dgm:prSet presAssocID="{A89780AE-5293-4A5B-A5EB-F634F42B8064}" presName="conn2-1" presStyleLbl="parChTrans1D2" presStyleIdx="3" presStyleCnt="5"/>
      <dgm:spPr/>
      <dgm:t>
        <a:bodyPr/>
        <a:lstStyle/>
        <a:p>
          <a:endParaRPr lang="id-ID"/>
        </a:p>
      </dgm:t>
    </dgm:pt>
    <dgm:pt modelId="{7FB76AD8-AD49-40D4-B946-30A6A916AF82}" type="pres">
      <dgm:prSet presAssocID="{A89780AE-5293-4A5B-A5EB-F634F42B8064}" presName="connTx" presStyleLbl="parChTrans1D2" presStyleIdx="3" presStyleCnt="5"/>
      <dgm:spPr/>
      <dgm:t>
        <a:bodyPr/>
        <a:lstStyle/>
        <a:p>
          <a:endParaRPr lang="id-ID"/>
        </a:p>
      </dgm:t>
    </dgm:pt>
    <dgm:pt modelId="{91861EBF-6BDE-426C-A989-8AC5CDD4DA4F}" type="pres">
      <dgm:prSet presAssocID="{4C8DCBF3-7665-4BAA-B320-6BAC3F4A1E7F}" presName="root2" presStyleCnt="0"/>
      <dgm:spPr/>
    </dgm:pt>
    <dgm:pt modelId="{DDD32433-79FB-409E-8D91-F574661385EC}" type="pres">
      <dgm:prSet presAssocID="{4C8DCBF3-7665-4BAA-B320-6BAC3F4A1E7F}" presName="LevelTwoTextNode" presStyleLbl="node2" presStyleIdx="3" presStyleCnt="5" custScaleX="264436" custScaleY="18397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19D1D281-D996-4D80-99C5-2AE842356D44}" type="pres">
      <dgm:prSet presAssocID="{4C8DCBF3-7665-4BAA-B320-6BAC3F4A1E7F}" presName="level3hierChild" presStyleCnt="0"/>
      <dgm:spPr/>
    </dgm:pt>
    <dgm:pt modelId="{FA845640-B67B-4EFE-860F-D36A7BCD45BB}" type="pres">
      <dgm:prSet presAssocID="{4E81555F-7BD6-4469-86EF-EEF14E59199B}" presName="conn2-1" presStyleLbl="parChTrans1D3" presStyleIdx="6" presStyleCnt="12"/>
      <dgm:spPr/>
      <dgm:t>
        <a:bodyPr/>
        <a:lstStyle/>
        <a:p>
          <a:endParaRPr lang="id-ID"/>
        </a:p>
      </dgm:t>
    </dgm:pt>
    <dgm:pt modelId="{84C82A16-DFAC-4D04-9A46-E7A302D3A75F}" type="pres">
      <dgm:prSet presAssocID="{4E81555F-7BD6-4469-86EF-EEF14E59199B}" presName="connTx" presStyleLbl="parChTrans1D3" presStyleIdx="6" presStyleCnt="12"/>
      <dgm:spPr/>
      <dgm:t>
        <a:bodyPr/>
        <a:lstStyle/>
        <a:p>
          <a:endParaRPr lang="id-ID"/>
        </a:p>
      </dgm:t>
    </dgm:pt>
    <dgm:pt modelId="{FF47D6D9-CD51-48AD-82B6-29B2AE7CDE75}" type="pres">
      <dgm:prSet presAssocID="{B138F6BB-4A5F-4DAA-A8A3-A6DD85A3DAF1}" presName="root2" presStyleCnt="0"/>
      <dgm:spPr/>
    </dgm:pt>
    <dgm:pt modelId="{48AEAFBF-4F27-4AED-B43F-EF8E62FC35B9}" type="pres">
      <dgm:prSet presAssocID="{B138F6BB-4A5F-4DAA-A8A3-A6DD85A3DAF1}" presName="LevelTwoTextNode" presStyleLbl="node3" presStyleIdx="6" presStyleCnt="12" custScaleX="175457" custScaleY="156589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0D21FA7-DAF0-4B8D-BA24-6542F276184D}" type="pres">
      <dgm:prSet presAssocID="{B138F6BB-4A5F-4DAA-A8A3-A6DD85A3DAF1}" presName="level3hierChild" presStyleCnt="0"/>
      <dgm:spPr/>
    </dgm:pt>
    <dgm:pt modelId="{14CE2092-B9FA-4643-8589-A0BFD153BD2D}" type="pres">
      <dgm:prSet presAssocID="{E1D9A356-674F-41AE-B6EF-CDA6BD8ADEDD}" presName="conn2-1" presStyleLbl="parChTrans1D3" presStyleIdx="7" presStyleCnt="12"/>
      <dgm:spPr/>
      <dgm:t>
        <a:bodyPr/>
        <a:lstStyle/>
        <a:p>
          <a:endParaRPr lang="id-ID"/>
        </a:p>
      </dgm:t>
    </dgm:pt>
    <dgm:pt modelId="{4AB018FC-556C-40DB-9B32-68376CE3950C}" type="pres">
      <dgm:prSet presAssocID="{E1D9A356-674F-41AE-B6EF-CDA6BD8ADEDD}" presName="connTx" presStyleLbl="parChTrans1D3" presStyleIdx="7" presStyleCnt="12"/>
      <dgm:spPr/>
      <dgm:t>
        <a:bodyPr/>
        <a:lstStyle/>
        <a:p>
          <a:endParaRPr lang="id-ID"/>
        </a:p>
      </dgm:t>
    </dgm:pt>
    <dgm:pt modelId="{31E50D66-B30C-46B6-A8BF-4180FB1EBBB2}" type="pres">
      <dgm:prSet presAssocID="{5614A85D-1C0B-4701-A56B-A1485E560782}" presName="root2" presStyleCnt="0"/>
      <dgm:spPr/>
    </dgm:pt>
    <dgm:pt modelId="{5573F1F1-FF5E-4DE2-85B9-20B601C137C9}" type="pres">
      <dgm:prSet presAssocID="{5614A85D-1C0B-4701-A56B-A1485E560782}" presName="LevelTwoTextNode" presStyleLbl="node3" presStyleIdx="7" presStyleCnt="12" custScaleX="171034" custScaleY="13358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FCB3B7F-FA64-4A71-B050-DADA5875A708}" type="pres">
      <dgm:prSet presAssocID="{5614A85D-1C0B-4701-A56B-A1485E560782}" presName="level3hierChild" presStyleCnt="0"/>
      <dgm:spPr/>
    </dgm:pt>
    <dgm:pt modelId="{E6685B4F-33F6-41AE-8D56-CF8FE76E1DE0}" type="pres">
      <dgm:prSet presAssocID="{0FE63F7A-D597-46F2-B731-13719DE79EF5}" presName="conn2-1" presStyleLbl="parChTrans1D3" presStyleIdx="8" presStyleCnt="12"/>
      <dgm:spPr/>
      <dgm:t>
        <a:bodyPr/>
        <a:lstStyle/>
        <a:p>
          <a:endParaRPr lang="id-ID"/>
        </a:p>
      </dgm:t>
    </dgm:pt>
    <dgm:pt modelId="{3E69D9BA-662A-4514-8E77-05D653B001E1}" type="pres">
      <dgm:prSet presAssocID="{0FE63F7A-D597-46F2-B731-13719DE79EF5}" presName="connTx" presStyleLbl="parChTrans1D3" presStyleIdx="8" presStyleCnt="12"/>
      <dgm:spPr/>
      <dgm:t>
        <a:bodyPr/>
        <a:lstStyle/>
        <a:p>
          <a:endParaRPr lang="id-ID"/>
        </a:p>
      </dgm:t>
    </dgm:pt>
    <dgm:pt modelId="{E7597FEF-6EBF-4BBE-B2E7-E38561824D72}" type="pres">
      <dgm:prSet presAssocID="{5400F0CD-935D-41BD-94D0-439665400658}" presName="root2" presStyleCnt="0"/>
      <dgm:spPr/>
    </dgm:pt>
    <dgm:pt modelId="{B1ABD42B-3E60-478C-A116-5681D2ECF8A2}" type="pres">
      <dgm:prSet presAssocID="{5400F0CD-935D-41BD-94D0-439665400658}" presName="LevelTwoTextNode" presStyleLbl="node3" presStyleIdx="8" presStyleCnt="12" custScaleX="161423" custScaleY="14504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C2AEC19-1F90-4FD7-92BB-E387180079F7}" type="pres">
      <dgm:prSet presAssocID="{5400F0CD-935D-41BD-94D0-439665400658}" presName="level3hierChild" presStyleCnt="0"/>
      <dgm:spPr/>
    </dgm:pt>
    <dgm:pt modelId="{4B389175-79D2-4100-BE94-6F0581A44149}" type="pres">
      <dgm:prSet presAssocID="{F1172EF2-6305-42AB-BD33-8C6DA9828873}" presName="conn2-1" presStyleLbl="parChTrans1D3" presStyleIdx="9" presStyleCnt="12"/>
      <dgm:spPr/>
      <dgm:t>
        <a:bodyPr/>
        <a:lstStyle/>
        <a:p>
          <a:endParaRPr lang="id-ID"/>
        </a:p>
      </dgm:t>
    </dgm:pt>
    <dgm:pt modelId="{6234EAF9-FD9B-4F1F-BAE3-D44A372A86D7}" type="pres">
      <dgm:prSet presAssocID="{F1172EF2-6305-42AB-BD33-8C6DA9828873}" presName="connTx" presStyleLbl="parChTrans1D3" presStyleIdx="9" presStyleCnt="12"/>
      <dgm:spPr/>
      <dgm:t>
        <a:bodyPr/>
        <a:lstStyle/>
        <a:p>
          <a:endParaRPr lang="id-ID"/>
        </a:p>
      </dgm:t>
    </dgm:pt>
    <dgm:pt modelId="{1278826E-F891-4011-8C3E-C89ED6852301}" type="pres">
      <dgm:prSet presAssocID="{81355E10-2D33-48C8-98C0-3C1DB4CB272C}" presName="root2" presStyleCnt="0"/>
      <dgm:spPr/>
    </dgm:pt>
    <dgm:pt modelId="{4BE3386C-7302-4C18-9C93-4D6465EBB8C4}" type="pres">
      <dgm:prSet presAssocID="{81355E10-2D33-48C8-98C0-3C1DB4CB272C}" presName="LevelTwoTextNode" presStyleLbl="node3" presStyleIdx="9" presStyleCnt="12" custScaleX="172801" custScaleY="115678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32B1761-0BA7-414A-BAED-E5A8502F14AD}" type="pres">
      <dgm:prSet presAssocID="{81355E10-2D33-48C8-98C0-3C1DB4CB272C}" presName="level3hierChild" presStyleCnt="0"/>
      <dgm:spPr/>
    </dgm:pt>
    <dgm:pt modelId="{E3517A3E-6E8F-4971-9E52-55129AB1554D}" type="pres">
      <dgm:prSet presAssocID="{8DA31E76-1786-40A7-81DC-093814B8C1E4}" presName="conn2-1" presStyleLbl="parChTrans1D2" presStyleIdx="4" presStyleCnt="5"/>
      <dgm:spPr/>
      <dgm:t>
        <a:bodyPr/>
        <a:lstStyle/>
        <a:p>
          <a:endParaRPr lang="id-ID"/>
        </a:p>
      </dgm:t>
    </dgm:pt>
    <dgm:pt modelId="{9EC909B4-31FB-4562-B39C-0CBE857FA2F8}" type="pres">
      <dgm:prSet presAssocID="{8DA31E76-1786-40A7-81DC-093814B8C1E4}" presName="connTx" presStyleLbl="parChTrans1D2" presStyleIdx="4" presStyleCnt="5"/>
      <dgm:spPr/>
      <dgm:t>
        <a:bodyPr/>
        <a:lstStyle/>
        <a:p>
          <a:endParaRPr lang="id-ID"/>
        </a:p>
      </dgm:t>
    </dgm:pt>
    <dgm:pt modelId="{8BD78BC0-3B3A-428D-B7BE-B41C0D24E71B}" type="pres">
      <dgm:prSet presAssocID="{23D42D8E-9ED3-4143-9D0F-640AA8A222B6}" presName="root2" presStyleCnt="0"/>
      <dgm:spPr/>
    </dgm:pt>
    <dgm:pt modelId="{5BF64EC2-2339-4185-BD93-774137D71FBB}" type="pres">
      <dgm:prSet presAssocID="{23D42D8E-9ED3-4143-9D0F-640AA8A222B6}" presName="LevelTwoTextNode" presStyleLbl="node2" presStyleIdx="4" presStyleCnt="5" custScaleX="264436" custScaleY="183977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8A1FD76-7AAA-49DE-A651-1DF8EC8C7819}" type="pres">
      <dgm:prSet presAssocID="{23D42D8E-9ED3-4143-9D0F-640AA8A222B6}" presName="level3hierChild" presStyleCnt="0"/>
      <dgm:spPr/>
    </dgm:pt>
    <dgm:pt modelId="{05CA678A-A362-4AFB-882E-910B83351702}" type="pres">
      <dgm:prSet presAssocID="{D1E150FF-983C-4D89-AF32-E17C9EECD9A5}" presName="conn2-1" presStyleLbl="parChTrans1D3" presStyleIdx="10" presStyleCnt="12"/>
      <dgm:spPr/>
      <dgm:t>
        <a:bodyPr/>
        <a:lstStyle/>
        <a:p>
          <a:endParaRPr lang="id-ID"/>
        </a:p>
      </dgm:t>
    </dgm:pt>
    <dgm:pt modelId="{16ACB550-078C-4E0C-85B7-5F9F3CE07561}" type="pres">
      <dgm:prSet presAssocID="{D1E150FF-983C-4D89-AF32-E17C9EECD9A5}" presName="connTx" presStyleLbl="parChTrans1D3" presStyleIdx="10" presStyleCnt="12"/>
      <dgm:spPr/>
      <dgm:t>
        <a:bodyPr/>
        <a:lstStyle/>
        <a:p>
          <a:endParaRPr lang="id-ID"/>
        </a:p>
      </dgm:t>
    </dgm:pt>
    <dgm:pt modelId="{87C1F377-0CC2-4179-8101-87452B78DED2}" type="pres">
      <dgm:prSet presAssocID="{1111E106-8730-4500-8628-4AE13D1032C6}" presName="root2" presStyleCnt="0"/>
      <dgm:spPr/>
    </dgm:pt>
    <dgm:pt modelId="{5CBB432B-E72A-4CC7-BDB9-817612CD6627}" type="pres">
      <dgm:prSet presAssocID="{1111E106-8730-4500-8628-4AE13D1032C6}" presName="LevelTwoTextNode" presStyleLbl="node3" presStyleIdx="10" presStyleCnt="12" custScaleX="206405" custScaleY="15819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9304659-D7F4-40AE-84A6-3DC36F004959}" type="pres">
      <dgm:prSet presAssocID="{1111E106-8730-4500-8628-4AE13D1032C6}" presName="level3hierChild" presStyleCnt="0"/>
      <dgm:spPr/>
    </dgm:pt>
    <dgm:pt modelId="{2F9A47EB-78A5-4B8F-8821-0F1E0E3E2723}" type="pres">
      <dgm:prSet presAssocID="{BB287AC0-771F-43CD-AC91-ABEE2BC6A2C3}" presName="conn2-1" presStyleLbl="parChTrans1D3" presStyleIdx="11" presStyleCnt="12"/>
      <dgm:spPr/>
      <dgm:t>
        <a:bodyPr/>
        <a:lstStyle/>
        <a:p>
          <a:endParaRPr lang="id-ID"/>
        </a:p>
      </dgm:t>
    </dgm:pt>
    <dgm:pt modelId="{31F43845-B999-4795-BE6F-177E54FC92BA}" type="pres">
      <dgm:prSet presAssocID="{BB287AC0-771F-43CD-AC91-ABEE2BC6A2C3}" presName="connTx" presStyleLbl="parChTrans1D3" presStyleIdx="11" presStyleCnt="12"/>
      <dgm:spPr/>
      <dgm:t>
        <a:bodyPr/>
        <a:lstStyle/>
        <a:p>
          <a:endParaRPr lang="id-ID"/>
        </a:p>
      </dgm:t>
    </dgm:pt>
    <dgm:pt modelId="{C3B5EC6A-9396-4C89-8550-8F484A92A631}" type="pres">
      <dgm:prSet presAssocID="{78E08AED-8129-4D9C-A3DD-CD5B40806566}" presName="root2" presStyleCnt="0"/>
      <dgm:spPr/>
    </dgm:pt>
    <dgm:pt modelId="{553788D9-AB6E-441B-82E0-4D7640B299F0}" type="pres">
      <dgm:prSet presAssocID="{78E08AED-8129-4D9C-A3DD-CD5B40806566}" presName="LevelTwoTextNode" presStyleLbl="node3" presStyleIdx="11" presStyleCnt="12" custScaleX="230316" custScaleY="18894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9F16A05-184D-4227-9FAA-AC2EFD277AF1}" type="pres">
      <dgm:prSet presAssocID="{78E08AED-8129-4D9C-A3DD-CD5B40806566}" presName="level3hierChild" presStyleCnt="0"/>
      <dgm:spPr/>
    </dgm:pt>
  </dgm:ptLst>
  <dgm:cxnLst>
    <dgm:cxn modelId="{6BB099E9-E0CA-4298-9C9A-9F740B5D4660}" type="presOf" srcId="{B479C129-A02D-4A35-B03A-BE5294802358}" destId="{E52E10FC-4225-4447-BC7F-7A36CDDA3B99}" srcOrd="1" destOrd="0" presId="urn:microsoft.com/office/officeart/2005/8/layout/hierarchy2"/>
    <dgm:cxn modelId="{A9BAF7F1-582F-4359-B1B7-6A5F8413D72F}" type="presOf" srcId="{78E08AED-8129-4D9C-A3DD-CD5B40806566}" destId="{553788D9-AB6E-441B-82E0-4D7640B299F0}" srcOrd="0" destOrd="0" presId="urn:microsoft.com/office/officeart/2005/8/layout/hierarchy2"/>
    <dgm:cxn modelId="{C871FFF9-22A6-405D-BB98-9959D099DBDC}" srcId="{23D42D8E-9ED3-4143-9D0F-640AA8A222B6}" destId="{78E08AED-8129-4D9C-A3DD-CD5B40806566}" srcOrd="1" destOrd="0" parTransId="{BB287AC0-771F-43CD-AC91-ABEE2BC6A2C3}" sibTransId="{B322780A-EBDB-435F-9792-2B0A8A6B0831}"/>
    <dgm:cxn modelId="{3E85CD21-C280-4476-BDCE-031EF1FBD49A}" type="presOf" srcId="{D1E150FF-983C-4D89-AF32-E17C9EECD9A5}" destId="{05CA678A-A362-4AFB-882E-910B83351702}" srcOrd="0" destOrd="0" presId="urn:microsoft.com/office/officeart/2005/8/layout/hierarchy2"/>
    <dgm:cxn modelId="{399D35A2-2874-40FC-850C-4637EBAB6108}" type="presOf" srcId="{77C373ED-059D-43F2-9434-38F8612DDC1A}" destId="{3359074F-6C2F-4776-8208-48CF855620AD}" srcOrd="1" destOrd="0" presId="urn:microsoft.com/office/officeart/2005/8/layout/hierarchy2"/>
    <dgm:cxn modelId="{F5EFD464-029E-4DA0-8D5D-30C15FBD4EA3}" type="presOf" srcId="{E1D9A356-674F-41AE-B6EF-CDA6BD8ADEDD}" destId="{14CE2092-B9FA-4643-8589-A0BFD153BD2D}" srcOrd="0" destOrd="0" presId="urn:microsoft.com/office/officeart/2005/8/layout/hierarchy2"/>
    <dgm:cxn modelId="{3D06F8C1-E640-4CC6-A415-A2851C92FC9F}" type="presOf" srcId="{F1172EF2-6305-42AB-BD33-8C6DA9828873}" destId="{6234EAF9-FD9B-4F1F-BAE3-D44A372A86D7}" srcOrd="1" destOrd="0" presId="urn:microsoft.com/office/officeart/2005/8/layout/hierarchy2"/>
    <dgm:cxn modelId="{732F9AC5-E713-4F76-8F87-1A020C7C45E3}" type="presOf" srcId="{B479C129-A02D-4A35-B03A-BE5294802358}" destId="{2D15E74A-49A9-4FC1-A7AE-FB674E4567D0}" srcOrd="0" destOrd="0" presId="urn:microsoft.com/office/officeart/2005/8/layout/hierarchy2"/>
    <dgm:cxn modelId="{B2B4BEAE-3F1C-4C6B-9310-4ED05F33CA2F}" type="presOf" srcId="{4E81555F-7BD6-4469-86EF-EEF14E59199B}" destId="{FA845640-B67B-4EFE-860F-D36A7BCD45BB}" srcOrd="0" destOrd="0" presId="urn:microsoft.com/office/officeart/2005/8/layout/hierarchy2"/>
    <dgm:cxn modelId="{EFB4DAAF-1B21-467F-83A8-4095CB9E07F3}" type="presOf" srcId="{8DA31E76-1786-40A7-81DC-093814B8C1E4}" destId="{9EC909B4-31FB-4562-B39C-0CBE857FA2F8}" srcOrd="1" destOrd="0" presId="urn:microsoft.com/office/officeart/2005/8/layout/hierarchy2"/>
    <dgm:cxn modelId="{7FE1B736-DC34-4C0E-879C-8A6CB0D5B683}" type="presOf" srcId="{D6D83512-D81D-4453-B97F-AE63EF7DB998}" destId="{9A2833DB-3843-4E8B-80A3-878F2122264B}" srcOrd="0" destOrd="0" presId="urn:microsoft.com/office/officeart/2005/8/layout/hierarchy2"/>
    <dgm:cxn modelId="{1C1DACF3-9C41-48AD-8BBA-1917B2463493}" type="presOf" srcId="{8493412B-C30B-47C1-99E4-71C7CAC941AA}" destId="{E04DE039-6759-4B15-AFCA-361CB2F93BF4}" srcOrd="1" destOrd="0" presId="urn:microsoft.com/office/officeart/2005/8/layout/hierarchy2"/>
    <dgm:cxn modelId="{D26CDC90-B581-4FB4-A5DD-BB166C629B78}" type="presOf" srcId="{E1D9A356-674F-41AE-B6EF-CDA6BD8ADEDD}" destId="{4AB018FC-556C-40DB-9B32-68376CE3950C}" srcOrd="1" destOrd="0" presId="urn:microsoft.com/office/officeart/2005/8/layout/hierarchy2"/>
    <dgm:cxn modelId="{EFD73E04-69F5-4350-8876-C6310E79D956}" type="presOf" srcId="{64190AF1-A68E-42EB-8A1D-9AB39A7ED365}" destId="{97922D6C-0D7A-42B6-8EB2-D5E0CB854B2B}" srcOrd="1" destOrd="0" presId="urn:microsoft.com/office/officeart/2005/8/layout/hierarchy2"/>
    <dgm:cxn modelId="{6F9AA204-AA7A-4F11-82CD-CE58359B5E9B}" type="presOf" srcId="{5614A85D-1C0B-4701-A56B-A1485E560782}" destId="{5573F1F1-FF5E-4DE2-85B9-20B601C137C9}" srcOrd="0" destOrd="0" presId="urn:microsoft.com/office/officeart/2005/8/layout/hierarchy2"/>
    <dgm:cxn modelId="{53072141-5670-49A3-AAB9-A3048A9C6681}" srcId="{F39738CB-E64B-4868-B3B7-B99C1171B863}" destId="{7C720F76-B74F-460E-8463-1F88FB52B935}" srcOrd="0" destOrd="0" parTransId="{9B40133B-12FA-4600-883B-252B0BCEC55F}" sibTransId="{D43F3BB9-1A7D-4828-8AED-E3E961DF7AFF}"/>
    <dgm:cxn modelId="{E165DC7E-31F5-44B4-918C-03296BCD37B8}" type="presOf" srcId="{8493412B-C30B-47C1-99E4-71C7CAC941AA}" destId="{6DED2CD4-C22F-4444-808A-542654BDA961}" srcOrd="0" destOrd="0" presId="urn:microsoft.com/office/officeart/2005/8/layout/hierarchy2"/>
    <dgm:cxn modelId="{5F5C09E9-03C0-42A1-ADA2-885475E48DD7}" type="presOf" srcId="{9B40133B-12FA-4600-883B-252B0BCEC55F}" destId="{EE3D50C4-99C8-41F0-89CA-E4D979C12E4E}" srcOrd="1" destOrd="0" presId="urn:microsoft.com/office/officeart/2005/8/layout/hierarchy2"/>
    <dgm:cxn modelId="{8D4216C1-F966-4AC9-97BC-EE77C6213A1E}" type="presOf" srcId="{1D4F8170-9A8F-4EDF-89BF-93F88C0E8C4B}" destId="{D1115CBA-708B-46C8-831A-89DA0773B9D1}" srcOrd="0" destOrd="0" presId="urn:microsoft.com/office/officeart/2005/8/layout/hierarchy2"/>
    <dgm:cxn modelId="{F1F952C0-FC94-4432-BC32-AF7EBCC698A1}" type="presOf" srcId="{4E81555F-7BD6-4469-86EF-EEF14E59199B}" destId="{84C82A16-DFAC-4D04-9A46-E7A302D3A75F}" srcOrd="1" destOrd="0" presId="urn:microsoft.com/office/officeart/2005/8/layout/hierarchy2"/>
    <dgm:cxn modelId="{B832D118-847E-4A8F-BD9B-306BE06FA9BA}" type="presOf" srcId="{4C8DCBF3-7665-4BAA-B320-6BAC3F4A1E7F}" destId="{DDD32433-79FB-409E-8D91-F574661385EC}" srcOrd="0" destOrd="0" presId="urn:microsoft.com/office/officeart/2005/8/layout/hierarchy2"/>
    <dgm:cxn modelId="{071465F3-C285-463F-86AD-1BE0E7512EDB}" type="presOf" srcId="{B4C147E8-8430-4630-B4E5-CCA95695D791}" destId="{454AB0C5-F611-4A4C-8805-5474753A0B03}" srcOrd="0" destOrd="0" presId="urn:microsoft.com/office/officeart/2005/8/layout/hierarchy2"/>
    <dgm:cxn modelId="{0A8074C6-F832-4870-8055-433276BE6874}" srcId="{4C8DCBF3-7665-4BAA-B320-6BAC3F4A1E7F}" destId="{B138F6BB-4A5F-4DAA-A8A3-A6DD85A3DAF1}" srcOrd="0" destOrd="0" parTransId="{4E81555F-7BD6-4469-86EF-EEF14E59199B}" sibTransId="{8259963C-0CA7-4020-802B-A28A70CE6A76}"/>
    <dgm:cxn modelId="{8914869F-D0C3-44BE-BD44-A1D7EC042F77}" type="presOf" srcId="{A2C89A1E-EBAF-4875-8866-7AAA8C517796}" destId="{4FFA605B-D1B8-4216-84A7-E5B977994A4F}" srcOrd="1" destOrd="0" presId="urn:microsoft.com/office/officeart/2005/8/layout/hierarchy2"/>
    <dgm:cxn modelId="{A93902F0-57D1-427D-A205-ACDC5F7F0E84}" srcId="{19FE5861-A004-4FA7-9868-A7DE96809416}" destId="{4C8DCBF3-7665-4BAA-B320-6BAC3F4A1E7F}" srcOrd="3" destOrd="0" parTransId="{A89780AE-5293-4A5B-A5EB-F634F42B8064}" sibTransId="{DE66BC84-9793-4343-8708-09D576F3FEA9}"/>
    <dgm:cxn modelId="{5595C25A-054F-4465-89C2-6B740939C55A}" type="presOf" srcId="{8DA31E76-1786-40A7-81DC-093814B8C1E4}" destId="{E3517A3E-6E8F-4971-9E52-55129AB1554D}" srcOrd="0" destOrd="0" presId="urn:microsoft.com/office/officeart/2005/8/layout/hierarchy2"/>
    <dgm:cxn modelId="{8C6836E4-4015-4CC9-B58F-6D65CFB31159}" type="presOf" srcId="{64190AF1-A68E-42EB-8A1D-9AB39A7ED365}" destId="{7A41892C-D626-4763-8F0F-D0CC549AB947}" srcOrd="0" destOrd="0" presId="urn:microsoft.com/office/officeart/2005/8/layout/hierarchy2"/>
    <dgm:cxn modelId="{74C5639C-7E64-41BB-8410-8093C2C1DFDD}" srcId="{F39738CB-E64B-4868-B3B7-B99C1171B863}" destId="{296FE54D-D5F7-497F-8505-6CB6B5B00B8D}" srcOrd="1" destOrd="0" parTransId="{9FC7C98C-A729-4719-9B29-38AF6D03ABA5}" sibTransId="{64EE9A5B-6594-456B-AC6D-514F66B6E7BB}"/>
    <dgm:cxn modelId="{9B15E6F9-1F76-46C3-8653-5B3AA44CCC8E}" type="presOf" srcId="{23D42D8E-9ED3-4143-9D0F-640AA8A222B6}" destId="{5BF64EC2-2339-4185-BD93-774137D71FBB}" srcOrd="0" destOrd="0" presId="urn:microsoft.com/office/officeart/2005/8/layout/hierarchy2"/>
    <dgm:cxn modelId="{FBD854B9-5C21-47B1-80F2-5D6CC4CC60AE}" srcId="{19FE5861-A004-4FA7-9868-A7DE96809416}" destId="{EC0C6E5C-CF26-4AF2-98E7-D9A4805836F3}" srcOrd="1" destOrd="0" parTransId="{77C373ED-059D-43F2-9434-38F8612DDC1A}" sibTransId="{81C10F10-AC3C-49C8-B545-249264019512}"/>
    <dgm:cxn modelId="{19DBD8B2-518C-4F24-AC18-AE2BD6E9617B}" type="presOf" srcId="{C6D8669B-9D81-464E-8DF7-B1DAAD629F37}" destId="{17E06234-9611-412F-BE4A-DC6B29AE5C85}" srcOrd="1" destOrd="0" presId="urn:microsoft.com/office/officeart/2005/8/layout/hierarchy2"/>
    <dgm:cxn modelId="{3FDAE823-ABCE-408B-923D-CD60D60BD0C5}" type="presOf" srcId="{D1E150FF-983C-4D89-AF32-E17C9EECD9A5}" destId="{16ACB550-078C-4E0C-85B7-5F9F3CE07561}" srcOrd="1" destOrd="0" presId="urn:microsoft.com/office/officeart/2005/8/layout/hierarchy2"/>
    <dgm:cxn modelId="{F0AA4019-EFE1-40E3-BC57-31C8BE560B8D}" srcId="{1D4F8170-9A8F-4EDF-89BF-93F88C0E8C4B}" destId="{19FE5861-A004-4FA7-9868-A7DE96809416}" srcOrd="0" destOrd="0" parTransId="{DE35003C-3611-4D0C-8CF4-3FE241FF1EE9}" sibTransId="{CEB804CC-D98D-41ED-90EB-5EBBEFC94EF3}"/>
    <dgm:cxn modelId="{D16F1F4F-3F48-4DBB-9635-FE4B27814E10}" type="presOf" srcId="{52795366-85B8-457F-A22B-994025E91DF7}" destId="{D51EDF9D-AC1B-4A42-BDF6-A723F885A861}" srcOrd="1" destOrd="0" presId="urn:microsoft.com/office/officeart/2005/8/layout/hierarchy2"/>
    <dgm:cxn modelId="{2ED9FE7C-E2BC-4AC0-9B93-759459DC49CE}" type="presOf" srcId="{9FC7C98C-A729-4719-9B29-38AF6D03ABA5}" destId="{34D05E45-1E98-4D3C-95A4-C6FB320B536E}" srcOrd="0" destOrd="0" presId="urn:microsoft.com/office/officeart/2005/8/layout/hierarchy2"/>
    <dgm:cxn modelId="{6C27B41D-1435-4F9F-B4BC-4E003875EDE6}" type="presOf" srcId="{1111E106-8730-4500-8628-4AE13D1032C6}" destId="{5CBB432B-E72A-4CC7-BDB9-817612CD6627}" srcOrd="0" destOrd="0" presId="urn:microsoft.com/office/officeart/2005/8/layout/hierarchy2"/>
    <dgm:cxn modelId="{F4622995-CD56-4AAF-AC6C-4A623D0B6B54}" srcId="{4C8DCBF3-7665-4BAA-B320-6BAC3F4A1E7F}" destId="{5400F0CD-935D-41BD-94D0-439665400658}" srcOrd="2" destOrd="0" parTransId="{0FE63F7A-D597-46F2-B731-13719DE79EF5}" sibTransId="{BE7CBECA-39F7-4462-A95E-27F433CD23A7}"/>
    <dgm:cxn modelId="{1FE9F40E-7D44-4276-9035-66757C4B750A}" type="presOf" srcId="{7B0E9103-31E9-4DA9-9989-296936AFEA41}" destId="{2D611AE4-6263-46AE-B730-C2C7B93A9853}" srcOrd="0" destOrd="0" presId="urn:microsoft.com/office/officeart/2005/8/layout/hierarchy2"/>
    <dgm:cxn modelId="{FB18D2B7-B984-442B-B983-AD58BABBB284}" type="presOf" srcId="{A89780AE-5293-4A5B-A5EB-F634F42B8064}" destId="{7FB76AD8-AD49-40D4-B946-30A6A916AF82}" srcOrd="1" destOrd="0" presId="urn:microsoft.com/office/officeart/2005/8/layout/hierarchy2"/>
    <dgm:cxn modelId="{35A1378B-E2E3-44CF-8CCA-1A8708C672A5}" type="presOf" srcId="{F1172EF2-6305-42AB-BD33-8C6DA9828873}" destId="{4B389175-79D2-4100-BE94-6F0581A44149}" srcOrd="0" destOrd="0" presId="urn:microsoft.com/office/officeart/2005/8/layout/hierarchy2"/>
    <dgm:cxn modelId="{A9087A21-B39E-4D7C-8FC7-8E72FC78AE20}" type="presOf" srcId="{77C373ED-059D-43F2-9434-38F8612DDC1A}" destId="{E56464C6-A583-4E99-B718-863774E33C8E}" srcOrd="0" destOrd="0" presId="urn:microsoft.com/office/officeart/2005/8/layout/hierarchy2"/>
    <dgm:cxn modelId="{D0EC5BE2-74AD-4AE8-8FDF-49B4A3C44DC5}" srcId="{4C8DCBF3-7665-4BAA-B320-6BAC3F4A1E7F}" destId="{5614A85D-1C0B-4701-A56B-A1485E560782}" srcOrd="1" destOrd="0" parTransId="{E1D9A356-674F-41AE-B6EF-CDA6BD8ADEDD}" sibTransId="{CBE541D6-4334-44C5-A516-769346D3BB99}"/>
    <dgm:cxn modelId="{2028E62E-E320-424C-8F5E-A807E053350C}" srcId="{4C8DCBF3-7665-4BAA-B320-6BAC3F4A1E7F}" destId="{81355E10-2D33-48C8-98C0-3C1DB4CB272C}" srcOrd="3" destOrd="0" parTransId="{F1172EF2-6305-42AB-BD33-8C6DA9828873}" sibTransId="{9D82AF41-52BF-4F26-B169-FA9E0834E9C1}"/>
    <dgm:cxn modelId="{BB07C399-60E2-40FF-8D54-EC43F37EAE66}" srcId="{23D42D8E-9ED3-4143-9D0F-640AA8A222B6}" destId="{1111E106-8730-4500-8628-4AE13D1032C6}" srcOrd="0" destOrd="0" parTransId="{D1E150FF-983C-4D89-AF32-E17C9EECD9A5}" sibTransId="{7817CDB7-317C-45F4-9207-A76CFA9A32DB}"/>
    <dgm:cxn modelId="{C222353C-D5C1-4E43-9A17-1F3AD809770B}" type="presOf" srcId="{296FE54D-D5F7-497F-8505-6CB6B5B00B8D}" destId="{B821F6CB-AABD-4B7C-B201-6227D171B6F3}" srcOrd="0" destOrd="0" presId="urn:microsoft.com/office/officeart/2005/8/layout/hierarchy2"/>
    <dgm:cxn modelId="{64718ADC-BEAB-4725-A28F-AB5BA5A0BBFC}" type="presOf" srcId="{81355E10-2D33-48C8-98C0-3C1DB4CB272C}" destId="{4BE3386C-7302-4C18-9C93-4D6465EBB8C4}" srcOrd="0" destOrd="0" presId="urn:microsoft.com/office/officeart/2005/8/layout/hierarchy2"/>
    <dgm:cxn modelId="{A713BAF1-BDFE-42AD-B974-47184B374E64}" srcId="{EC0C6E5C-CF26-4AF2-98E7-D9A4805836F3}" destId="{D9BACCAA-3396-4CD2-83FC-06292B2B03E9}" srcOrd="1" destOrd="0" parTransId="{B479C129-A02D-4A35-B03A-BE5294802358}" sibTransId="{62492F65-974C-4B5A-B04D-A12C54F08E8C}"/>
    <dgm:cxn modelId="{6AA1FAD3-9329-4091-B1E9-E749D7F2E100}" type="presOf" srcId="{EC0C6E5C-CF26-4AF2-98E7-D9A4805836F3}" destId="{4E57DC1A-37BF-4F2D-AE4D-AF3D1A680F1C}" srcOrd="0" destOrd="0" presId="urn:microsoft.com/office/officeart/2005/8/layout/hierarchy2"/>
    <dgm:cxn modelId="{F6450FCC-B852-427E-8F8E-2A11021FAE3D}" type="presOf" srcId="{7C720F76-B74F-460E-8463-1F88FB52B935}" destId="{259C93EC-E84B-4767-9EB6-AF32591C4AD2}" srcOrd="0" destOrd="0" presId="urn:microsoft.com/office/officeart/2005/8/layout/hierarchy2"/>
    <dgm:cxn modelId="{79B6BE6E-B902-4584-8044-203B18BC13E7}" type="presOf" srcId="{9FC7C98C-A729-4719-9B29-38AF6D03ABA5}" destId="{6257E940-F60C-4365-AD42-ED077654C713}" srcOrd="1" destOrd="0" presId="urn:microsoft.com/office/officeart/2005/8/layout/hierarchy2"/>
    <dgm:cxn modelId="{A68558BC-6093-4607-887E-0FCD9B947521}" srcId="{EC0C6E5C-CF26-4AF2-98E7-D9A4805836F3}" destId="{CA2A3F51-5422-49E7-9E31-68C374E09C4E}" srcOrd="0" destOrd="0" parTransId="{52795366-85B8-457F-A22B-994025E91DF7}" sibTransId="{3F5A5A65-FA09-4B9B-AAB5-D6C1799A939F}"/>
    <dgm:cxn modelId="{A63B8B67-D0EB-4109-A159-A7142CDBD197}" type="presOf" srcId="{0FE63F7A-D597-46F2-B731-13719DE79EF5}" destId="{E6685B4F-33F6-41AE-8D56-CF8FE76E1DE0}" srcOrd="0" destOrd="0" presId="urn:microsoft.com/office/officeart/2005/8/layout/hierarchy2"/>
    <dgm:cxn modelId="{D3667C86-B820-4B8C-A10C-24926891AA57}" srcId="{19FE5861-A004-4FA7-9868-A7DE96809416}" destId="{F39738CB-E64B-4868-B3B7-B99C1171B863}" srcOrd="2" destOrd="0" parTransId="{64190AF1-A68E-42EB-8A1D-9AB39A7ED365}" sibTransId="{6AAB0B81-9D99-44A1-B431-83A11D8FFB7F}"/>
    <dgm:cxn modelId="{8ECB67D4-0DF2-4867-92FB-28C720B61BE4}" type="presOf" srcId="{A2C89A1E-EBAF-4875-8866-7AAA8C517796}" destId="{E39314DE-4F40-4267-A5BC-DC92104B9F34}" srcOrd="0" destOrd="0" presId="urn:microsoft.com/office/officeart/2005/8/layout/hierarchy2"/>
    <dgm:cxn modelId="{8DBA012E-54D8-4462-88D9-84C5E928ED83}" srcId="{D6D83512-D81D-4453-B97F-AE63EF7DB998}" destId="{7B0E9103-31E9-4DA9-9989-296936AFEA41}" srcOrd="1" destOrd="0" parTransId="{C6D8669B-9D81-464E-8DF7-B1DAAD629F37}" sibTransId="{9E91BEF3-4F50-41C6-B3F1-4BD9DE24AFE9}"/>
    <dgm:cxn modelId="{DDD757A2-F0D4-432F-AD99-BE53F43DC2B1}" srcId="{19FE5861-A004-4FA7-9868-A7DE96809416}" destId="{23D42D8E-9ED3-4143-9D0F-640AA8A222B6}" srcOrd="4" destOrd="0" parTransId="{8DA31E76-1786-40A7-81DC-093814B8C1E4}" sibTransId="{917B7246-4B22-4703-957F-DCBBF01D1E4E}"/>
    <dgm:cxn modelId="{7EA65C1E-2454-47A8-8B6A-902C52859968}" srcId="{D6D83512-D81D-4453-B97F-AE63EF7DB998}" destId="{B4C147E8-8430-4630-B4E5-CCA95695D791}" srcOrd="0" destOrd="0" parTransId="{8493412B-C30B-47C1-99E4-71C7CAC941AA}" sibTransId="{F3288AE7-B9BE-49F8-A08B-926EBB67527A}"/>
    <dgm:cxn modelId="{6D2C377F-4582-4E1C-A3E0-649015C98941}" type="presOf" srcId="{A89780AE-5293-4A5B-A5EB-F634F42B8064}" destId="{27CFC66E-B438-4DD6-973C-57587E23480D}" srcOrd="0" destOrd="0" presId="urn:microsoft.com/office/officeart/2005/8/layout/hierarchy2"/>
    <dgm:cxn modelId="{2B187298-3309-4129-96B8-B2BF8CE209FB}" type="presOf" srcId="{BB287AC0-771F-43CD-AC91-ABEE2BC6A2C3}" destId="{31F43845-B999-4795-BE6F-177E54FC92BA}" srcOrd="1" destOrd="0" presId="urn:microsoft.com/office/officeart/2005/8/layout/hierarchy2"/>
    <dgm:cxn modelId="{8451D004-D3B6-4CAD-A7FC-29831D077A1F}" type="presOf" srcId="{BB287AC0-771F-43CD-AC91-ABEE2BC6A2C3}" destId="{2F9A47EB-78A5-4B8F-8821-0F1E0E3E2723}" srcOrd="0" destOrd="0" presId="urn:microsoft.com/office/officeart/2005/8/layout/hierarchy2"/>
    <dgm:cxn modelId="{ABCBFE83-F03E-4236-9307-0FF3760CD322}" type="presOf" srcId="{B138F6BB-4A5F-4DAA-A8A3-A6DD85A3DAF1}" destId="{48AEAFBF-4F27-4AED-B43F-EF8E62FC35B9}" srcOrd="0" destOrd="0" presId="urn:microsoft.com/office/officeart/2005/8/layout/hierarchy2"/>
    <dgm:cxn modelId="{D9E45F58-9CCE-4BB3-A2C4-0989924186F3}" type="presOf" srcId="{9B40133B-12FA-4600-883B-252B0BCEC55F}" destId="{C3FBF65E-42A4-4F82-B5DA-75D15EE74F5C}" srcOrd="0" destOrd="0" presId="urn:microsoft.com/office/officeart/2005/8/layout/hierarchy2"/>
    <dgm:cxn modelId="{C0D10C72-5786-4D7E-809A-2EFE1B7DB01B}" type="presOf" srcId="{C6D8669B-9D81-464E-8DF7-B1DAAD629F37}" destId="{655D318B-159F-4994-B1AD-9FE9EF63BACE}" srcOrd="0" destOrd="0" presId="urn:microsoft.com/office/officeart/2005/8/layout/hierarchy2"/>
    <dgm:cxn modelId="{A5D9E4AB-78A9-42ED-A778-AC9F5D070BD8}" type="presOf" srcId="{D9BACCAA-3396-4CD2-83FC-06292B2B03E9}" destId="{426C403E-7693-4742-A7C7-511BC250D9F0}" srcOrd="0" destOrd="0" presId="urn:microsoft.com/office/officeart/2005/8/layout/hierarchy2"/>
    <dgm:cxn modelId="{115BF369-7678-49D8-A08F-F484FB6E315B}" type="presOf" srcId="{F39738CB-E64B-4868-B3B7-B99C1171B863}" destId="{89348F62-1DE9-4223-80BD-8AE9A4D2B3D1}" srcOrd="0" destOrd="0" presId="urn:microsoft.com/office/officeart/2005/8/layout/hierarchy2"/>
    <dgm:cxn modelId="{E00DA079-D956-47BC-B50C-E66C8B01835E}" type="presOf" srcId="{5400F0CD-935D-41BD-94D0-439665400658}" destId="{B1ABD42B-3E60-478C-A116-5681D2ECF8A2}" srcOrd="0" destOrd="0" presId="urn:microsoft.com/office/officeart/2005/8/layout/hierarchy2"/>
    <dgm:cxn modelId="{50721697-FACB-4302-B545-C60B5F72D066}" type="presOf" srcId="{CA2A3F51-5422-49E7-9E31-68C374E09C4E}" destId="{E33AF5D7-E71C-4D52-8294-E1660353BB88}" srcOrd="0" destOrd="0" presId="urn:microsoft.com/office/officeart/2005/8/layout/hierarchy2"/>
    <dgm:cxn modelId="{8385B981-6353-4639-A32C-9A7D8415395A}" type="presOf" srcId="{19FE5861-A004-4FA7-9868-A7DE96809416}" destId="{0A23AAEB-2240-46AB-8CAE-A0735A95A3E4}" srcOrd="0" destOrd="0" presId="urn:microsoft.com/office/officeart/2005/8/layout/hierarchy2"/>
    <dgm:cxn modelId="{ED5F93A7-85BD-4445-90CB-FD6291CE847C}" srcId="{19FE5861-A004-4FA7-9868-A7DE96809416}" destId="{D6D83512-D81D-4453-B97F-AE63EF7DB998}" srcOrd="0" destOrd="0" parTransId="{A2C89A1E-EBAF-4875-8866-7AAA8C517796}" sibTransId="{30B01D48-AD2E-4D60-BE53-8919474F38EB}"/>
    <dgm:cxn modelId="{E906E7E3-D348-4A14-A298-5FF9DE2D5EBE}" type="presOf" srcId="{52795366-85B8-457F-A22B-994025E91DF7}" destId="{AD2D69FC-BD90-4B3E-A752-AF0CE2A3C529}" srcOrd="0" destOrd="0" presId="urn:microsoft.com/office/officeart/2005/8/layout/hierarchy2"/>
    <dgm:cxn modelId="{32C1520F-D2B5-478E-9907-DE93587A22EC}" type="presOf" srcId="{0FE63F7A-D597-46F2-B731-13719DE79EF5}" destId="{3E69D9BA-662A-4514-8E77-05D653B001E1}" srcOrd="1" destOrd="0" presId="urn:microsoft.com/office/officeart/2005/8/layout/hierarchy2"/>
    <dgm:cxn modelId="{06071446-A39E-41AD-86A4-757C7363BFF6}" type="presParOf" srcId="{D1115CBA-708B-46C8-831A-89DA0773B9D1}" destId="{F9B33CAB-A4D5-40E5-8DAB-D70111159088}" srcOrd="0" destOrd="0" presId="urn:microsoft.com/office/officeart/2005/8/layout/hierarchy2"/>
    <dgm:cxn modelId="{57DDAB04-0DCE-4540-8275-DEDCC24552FD}" type="presParOf" srcId="{F9B33CAB-A4D5-40E5-8DAB-D70111159088}" destId="{0A23AAEB-2240-46AB-8CAE-A0735A95A3E4}" srcOrd="0" destOrd="0" presId="urn:microsoft.com/office/officeart/2005/8/layout/hierarchy2"/>
    <dgm:cxn modelId="{46D7F4BA-9551-40FD-9437-E91BFA350CE4}" type="presParOf" srcId="{F9B33CAB-A4D5-40E5-8DAB-D70111159088}" destId="{A7C54AF0-8022-4E2D-B11D-A74248160689}" srcOrd="1" destOrd="0" presId="urn:microsoft.com/office/officeart/2005/8/layout/hierarchy2"/>
    <dgm:cxn modelId="{0769DFE1-9340-4036-BA8C-DF9C6CDD7122}" type="presParOf" srcId="{A7C54AF0-8022-4E2D-B11D-A74248160689}" destId="{E39314DE-4F40-4267-A5BC-DC92104B9F34}" srcOrd="0" destOrd="0" presId="urn:microsoft.com/office/officeart/2005/8/layout/hierarchy2"/>
    <dgm:cxn modelId="{62EBDBF3-174F-4C33-AE46-C91640D96092}" type="presParOf" srcId="{E39314DE-4F40-4267-A5BC-DC92104B9F34}" destId="{4FFA605B-D1B8-4216-84A7-E5B977994A4F}" srcOrd="0" destOrd="0" presId="urn:microsoft.com/office/officeart/2005/8/layout/hierarchy2"/>
    <dgm:cxn modelId="{83D3A03D-12D0-4715-9BD5-C862C51BF4F9}" type="presParOf" srcId="{A7C54AF0-8022-4E2D-B11D-A74248160689}" destId="{CB7BFC7C-734E-4F09-BF2C-6CBC356AA5B8}" srcOrd="1" destOrd="0" presId="urn:microsoft.com/office/officeart/2005/8/layout/hierarchy2"/>
    <dgm:cxn modelId="{B7E89975-4093-48AE-955C-3F2CBE965D41}" type="presParOf" srcId="{CB7BFC7C-734E-4F09-BF2C-6CBC356AA5B8}" destId="{9A2833DB-3843-4E8B-80A3-878F2122264B}" srcOrd="0" destOrd="0" presId="urn:microsoft.com/office/officeart/2005/8/layout/hierarchy2"/>
    <dgm:cxn modelId="{1B0F6335-8F5E-4968-B6C1-39B7524CCCC5}" type="presParOf" srcId="{CB7BFC7C-734E-4F09-BF2C-6CBC356AA5B8}" destId="{8CE033FD-0894-411C-8E37-70ED4C42EE4E}" srcOrd="1" destOrd="0" presId="urn:microsoft.com/office/officeart/2005/8/layout/hierarchy2"/>
    <dgm:cxn modelId="{D000C328-A491-4805-9F24-C78DEE1FC300}" type="presParOf" srcId="{8CE033FD-0894-411C-8E37-70ED4C42EE4E}" destId="{6DED2CD4-C22F-4444-808A-542654BDA961}" srcOrd="0" destOrd="0" presId="urn:microsoft.com/office/officeart/2005/8/layout/hierarchy2"/>
    <dgm:cxn modelId="{D78D54C2-CCD5-44F9-91CF-BB153138FA0D}" type="presParOf" srcId="{6DED2CD4-C22F-4444-808A-542654BDA961}" destId="{E04DE039-6759-4B15-AFCA-361CB2F93BF4}" srcOrd="0" destOrd="0" presId="urn:microsoft.com/office/officeart/2005/8/layout/hierarchy2"/>
    <dgm:cxn modelId="{3181CA69-4B34-413C-B53B-482D96259D0C}" type="presParOf" srcId="{8CE033FD-0894-411C-8E37-70ED4C42EE4E}" destId="{180B7DC9-B340-455B-BCB6-84A6DDA6306B}" srcOrd="1" destOrd="0" presId="urn:microsoft.com/office/officeart/2005/8/layout/hierarchy2"/>
    <dgm:cxn modelId="{E11110FF-EED4-49F0-9CDC-55D9C1B2BC45}" type="presParOf" srcId="{180B7DC9-B340-455B-BCB6-84A6DDA6306B}" destId="{454AB0C5-F611-4A4C-8805-5474753A0B03}" srcOrd="0" destOrd="0" presId="urn:microsoft.com/office/officeart/2005/8/layout/hierarchy2"/>
    <dgm:cxn modelId="{3A086CD3-4D54-4749-B5E3-2C2770BACF16}" type="presParOf" srcId="{180B7DC9-B340-455B-BCB6-84A6DDA6306B}" destId="{07FF3C51-8992-41F5-AABE-26769C87A01B}" srcOrd="1" destOrd="0" presId="urn:microsoft.com/office/officeart/2005/8/layout/hierarchy2"/>
    <dgm:cxn modelId="{3E34CB8F-52BE-4115-8DD1-298B38C5D9BA}" type="presParOf" srcId="{8CE033FD-0894-411C-8E37-70ED4C42EE4E}" destId="{655D318B-159F-4994-B1AD-9FE9EF63BACE}" srcOrd="2" destOrd="0" presId="urn:microsoft.com/office/officeart/2005/8/layout/hierarchy2"/>
    <dgm:cxn modelId="{1640AC57-74AC-412D-B39E-8838DE532A72}" type="presParOf" srcId="{655D318B-159F-4994-B1AD-9FE9EF63BACE}" destId="{17E06234-9611-412F-BE4A-DC6B29AE5C85}" srcOrd="0" destOrd="0" presId="urn:microsoft.com/office/officeart/2005/8/layout/hierarchy2"/>
    <dgm:cxn modelId="{851EBEFE-7BB5-465B-8E4E-88A94C166794}" type="presParOf" srcId="{8CE033FD-0894-411C-8E37-70ED4C42EE4E}" destId="{535F1773-71C1-4398-BE04-132300F84DD2}" srcOrd="3" destOrd="0" presId="urn:microsoft.com/office/officeart/2005/8/layout/hierarchy2"/>
    <dgm:cxn modelId="{C539A3DD-402B-408B-8427-524D6F7D9741}" type="presParOf" srcId="{535F1773-71C1-4398-BE04-132300F84DD2}" destId="{2D611AE4-6263-46AE-B730-C2C7B93A9853}" srcOrd="0" destOrd="0" presId="urn:microsoft.com/office/officeart/2005/8/layout/hierarchy2"/>
    <dgm:cxn modelId="{375A1247-8A53-4390-8C0A-A0F8BCA2C01F}" type="presParOf" srcId="{535F1773-71C1-4398-BE04-132300F84DD2}" destId="{6C8C8861-1C89-445D-8780-BEA5871A6A37}" srcOrd="1" destOrd="0" presId="urn:microsoft.com/office/officeart/2005/8/layout/hierarchy2"/>
    <dgm:cxn modelId="{D49C11B4-8982-4AAA-A82F-DA178642DD73}" type="presParOf" srcId="{A7C54AF0-8022-4E2D-B11D-A74248160689}" destId="{E56464C6-A583-4E99-B718-863774E33C8E}" srcOrd="2" destOrd="0" presId="urn:microsoft.com/office/officeart/2005/8/layout/hierarchy2"/>
    <dgm:cxn modelId="{00B0F932-3EA0-43F2-8100-E649EFBDC7BB}" type="presParOf" srcId="{E56464C6-A583-4E99-B718-863774E33C8E}" destId="{3359074F-6C2F-4776-8208-48CF855620AD}" srcOrd="0" destOrd="0" presId="urn:microsoft.com/office/officeart/2005/8/layout/hierarchy2"/>
    <dgm:cxn modelId="{3EE4B5E2-64C1-44EF-8D7D-6EA861CC7D72}" type="presParOf" srcId="{A7C54AF0-8022-4E2D-B11D-A74248160689}" destId="{07C17DF9-0BFA-4B6C-9648-821E2B21AB3F}" srcOrd="3" destOrd="0" presId="urn:microsoft.com/office/officeart/2005/8/layout/hierarchy2"/>
    <dgm:cxn modelId="{861413A4-C083-4513-9D2D-71C0D87FFEF9}" type="presParOf" srcId="{07C17DF9-0BFA-4B6C-9648-821E2B21AB3F}" destId="{4E57DC1A-37BF-4F2D-AE4D-AF3D1A680F1C}" srcOrd="0" destOrd="0" presId="urn:microsoft.com/office/officeart/2005/8/layout/hierarchy2"/>
    <dgm:cxn modelId="{4067A9FD-CF14-40EC-A3CB-3746ADCA6B04}" type="presParOf" srcId="{07C17DF9-0BFA-4B6C-9648-821E2B21AB3F}" destId="{7959F2A2-67FA-478B-A5F8-1ED5A76A2A18}" srcOrd="1" destOrd="0" presId="urn:microsoft.com/office/officeart/2005/8/layout/hierarchy2"/>
    <dgm:cxn modelId="{735CD0F8-5D70-4242-9F3A-A9B6CABDDBB8}" type="presParOf" srcId="{7959F2A2-67FA-478B-A5F8-1ED5A76A2A18}" destId="{AD2D69FC-BD90-4B3E-A752-AF0CE2A3C529}" srcOrd="0" destOrd="0" presId="urn:microsoft.com/office/officeart/2005/8/layout/hierarchy2"/>
    <dgm:cxn modelId="{860E52C5-E3FA-4003-80C6-76C9AE8B6E7A}" type="presParOf" srcId="{AD2D69FC-BD90-4B3E-A752-AF0CE2A3C529}" destId="{D51EDF9D-AC1B-4A42-BDF6-A723F885A861}" srcOrd="0" destOrd="0" presId="urn:microsoft.com/office/officeart/2005/8/layout/hierarchy2"/>
    <dgm:cxn modelId="{8BEBB647-BE6B-4D17-A810-9CFE5959C78D}" type="presParOf" srcId="{7959F2A2-67FA-478B-A5F8-1ED5A76A2A18}" destId="{F204B66B-D9DE-418C-90A2-16DA7441C49C}" srcOrd="1" destOrd="0" presId="urn:microsoft.com/office/officeart/2005/8/layout/hierarchy2"/>
    <dgm:cxn modelId="{E0A67BBF-98AB-4F79-8C9B-51D85BE9F6FF}" type="presParOf" srcId="{F204B66B-D9DE-418C-90A2-16DA7441C49C}" destId="{E33AF5D7-E71C-4D52-8294-E1660353BB88}" srcOrd="0" destOrd="0" presId="urn:microsoft.com/office/officeart/2005/8/layout/hierarchy2"/>
    <dgm:cxn modelId="{A7892A57-0821-4B29-A35F-140D94C69FD8}" type="presParOf" srcId="{F204B66B-D9DE-418C-90A2-16DA7441C49C}" destId="{4C0A389B-9320-4972-A480-13BA333DAF2A}" srcOrd="1" destOrd="0" presId="urn:microsoft.com/office/officeart/2005/8/layout/hierarchy2"/>
    <dgm:cxn modelId="{BAEB1811-091F-4D4F-BF1B-2E0622AD21DF}" type="presParOf" srcId="{7959F2A2-67FA-478B-A5F8-1ED5A76A2A18}" destId="{2D15E74A-49A9-4FC1-A7AE-FB674E4567D0}" srcOrd="2" destOrd="0" presId="urn:microsoft.com/office/officeart/2005/8/layout/hierarchy2"/>
    <dgm:cxn modelId="{6F312267-5B62-4F39-A456-4C2DF8F3A190}" type="presParOf" srcId="{2D15E74A-49A9-4FC1-A7AE-FB674E4567D0}" destId="{E52E10FC-4225-4447-BC7F-7A36CDDA3B99}" srcOrd="0" destOrd="0" presId="urn:microsoft.com/office/officeart/2005/8/layout/hierarchy2"/>
    <dgm:cxn modelId="{03F666FE-674B-4276-92BD-E866A159FB0C}" type="presParOf" srcId="{7959F2A2-67FA-478B-A5F8-1ED5A76A2A18}" destId="{9487E002-2B1F-4139-AD49-D848ACE08324}" srcOrd="3" destOrd="0" presId="urn:microsoft.com/office/officeart/2005/8/layout/hierarchy2"/>
    <dgm:cxn modelId="{59B5098A-EDF9-4677-AE0B-110451875FA5}" type="presParOf" srcId="{9487E002-2B1F-4139-AD49-D848ACE08324}" destId="{426C403E-7693-4742-A7C7-511BC250D9F0}" srcOrd="0" destOrd="0" presId="urn:microsoft.com/office/officeart/2005/8/layout/hierarchy2"/>
    <dgm:cxn modelId="{1E8DD0B4-9264-48D7-93B1-FC895DE713EB}" type="presParOf" srcId="{9487E002-2B1F-4139-AD49-D848ACE08324}" destId="{D2B21C05-0E68-4DE0-80A9-3B423C15F658}" srcOrd="1" destOrd="0" presId="urn:microsoft.com/office/officeart/2005/8/layout/hierarchy2"/>
    <dgm:cxn modelId="{01824C9B-1285-4921-A0CA-D043D51058F2}" type="presParOf" srcId="{A7C54AF0-8022-4E2D-B11D-A74248160689}" destId="{7A41892C-D626-4763-8F0F-D0CC549AB947}" srcOrd="4" destOrd="0" presId="urn:microsoft.com/office/officeart/2005/8/layout/hierarchy2"/>
    <dgm:cxn modelId="{B8A93AF1-77F2-4F5A-A305-8A29483BDB8B}" type="presParOf" srcId="{7A41892C-D626-4763-8F0F-D0CC549AB947}" destId="{97922D6C-0D7A-42B6-8EB2-D5E0CB854B2B}" srcOrd="0" destOrd="0" presId="urn:microsoft.com/office/officeart/2005/8/layout/hierarchy2"/>
    <dgm:cxn modelId="{9C56207F-BC2D-4DF3-94FE-89B0659E55D4}" type="presParOf" srcId="{A7C54AF0-8022-4E2D-B11D-A74248160689}" destId="{FC9A012F-3763-4713-86DD-C0D89E47B956}" srcOrd="5" destOrd="0" presId="urn:microsoft.com/office/officeart/2005/8/layout/hierarchy2"/>
    <dgm:cxn modelId="{41AB57E6-1772-46D8-893A-4151B23E484F}" type="presParOf" srcId="{FC9A012F-3763-4713-86DD-C0D89E47B956}" destId="{89348F62-1DE9-4223-80BD-8AE9A4D2B3D1}" srcOrd="0" destOrd="0" presId="urn:microsoft.com/office/officeart/2005/8/layout/hierarchy2"/>
    <dgm:cxn modelId="{3CFA709F-9FCF-48DE-A731-D01C3A877BE2}" type="presParOf" srcId="{FC9A012F-3763-4713-86DD-C0D89E47B956}" destId="{A1158F26-CAE0-4302-A089-A03E49892F4C}" srcOrd="1" destOrd="0" presId="urn:microsoft.com/office/officeart/2005/8/layout/hierarchy2"/>
    <dgm:cxn modelId="{B0854EC1-8AD7-4A9A-B410-BF9A235DA87F}" type="presParOf" srcId="{A1158F26-CAE0-4302-A089-A03E49892F4C}" destId="{C3FBF65E-42A4-4F82-B5DA-75D15EE74F5C}" srcOrd="0" destOrd="0" presId="urn:microsoft.com/office/officeart/2005/8/layout/hierarchy2"/>
    <dgm:cxn modelId="{D6AB29B0-8E21-4FF6-B3BA-52910D3E7DEA}" type="presParOf" srcId="{C3FBF65E-42A4-4F82-B5DA-75D15EE74F5C}" destId="{EE3D50C4-99C8-41F0-89CA-E4D979C12E4E}" srcOrd="0" destOrd="0" presId="urn:microsoft.com/office/officeart/2005/8/layout/hierarchy2"/>
    <dgm:cxn modelId="{F98BFD6B-F72C-418D-ADDF-299B074677BD}" type="presParOf" srcId="{A1158F26-CAE0-4302-A089-A03E49892F4C}" destId="{0AB84E6D-8CA9-436A-81AA-CBFFA8566316}" srcOrd="1" destOrd="0" presId="urn:microsoft.com/office/officeart/2005/8/layout/hierarchy2"/>
    <dgm:cxn modelId="{1C140E78-0B68-4A95-9FF6-67E24678E01E}" type="presParOf" srcId="{0AB84E6D-8CA9-436A-81AA-CBFFA8566316}" destId="{259C93EC-E84B-4767-9EB6-AF32591C4AD2}" srcOrd="0" destOrd="0" presId="urn:microsoft.com/office/officeart/2005/8/layout/hierarchy2"/>
    <dgm:cxn modelId="{8FA13D42-2FD0-4ABD-B228-523A40ACD0BF}" type="presParOf" srcId="{0AB84E6D-8CA9-436A-81AA-CBFFA8566316}" destId="{BEBA3770-42E2-4B72-AA03-BB6DBE2852BB}" srcOrd="1" destOrd="0" presId="urn:microsoft.com/office/officeart/2005/8/layout/hierarchy2"/>
    <dgm:cxn modelId="{6C060A4B-0804-47F5-A60C-A9D214209F58}" type="presParOf" srcId="{A1158F26-CAE0-4302-A089-A03E49892F4C}" destId="{34D05E45-1E98-4D3C-95A4-C6FB320B536E}" srcOrd="2" destOrd="0" presId="urn:microsoft.com/office/officeart/2005/8/layout/hierarchy2"/>
    <dgm:cxn modelId="{0FBC4355-3A47-4A59-9D5E-A46381BB8D3F}" type="presParOf" srcId="{34D05E45-1E98-4D3C-95A4-C6FB320B536E}" destId="{6257E940-F60C-4365-AD42-ED077654C713}" srcOrd="0" destOrd="0" presId="urn:microsoft.com/office/officeart/2005/8/layout/hierarchy2"/>
    <dgm:cxn modelId="{327A63CF-3E1B-4050-A095-1928842821D2}" type="presParOf" srcId="{A1158F26-CAE0-4302-A089-A03E49892F4C}" destId="{C58E5D16-0CFE-4754-951F-16C6EEB5E563}" srcOrd="3" destOrd="0" presId="urn:microsoft.com/office/officeart/2005/8/layout/hierarchy2"/>
    <dgm:cxn modelId="{298C7AA4-C4F7-48D0-8F43-636A16D39774}" type="presParOf" srcId="{C58E5D16-0CFE-4754-951F-16C6EEB5E563}" destId="{B821F6CB-AABD-4B7C-B201-6227D171B6F3}" srcOrd="0" destOrd="0" presId="urn:microsoft.com/office/officeart/2005/8/layout/hierarchy2"/>
    <dgm:cxn modelId="{B8A76255-CE1E-45E2-B660-2A00CBA1DCF7}" type="presParOf" srcId="{C58E5D16-0CFE-4754-951F-16C6EEB5E563}" destId="{8D88AC3E-EA50-4463-9B8F-FA38DE41CDD2}" srcOrd="1" destOrd="0" presId="urn:microsoft.com/office/officeart/2005/8/layout/hierarchy2"/>
    <dgm:cxn modelId="{8139E805-DB68-4C47-9472-9F92FEA4F5A9}" type="presParOf" srcId="{A7C54AF0-8022-4E2D-B11D-A74248160689}" destId="{27CFC66E-B438-4DD6-973C-57587E23480D}" srcOrd="6" destOrd="0" presId="urn:microsoft.com/office/officeart/2005/8/layout/hierarchy2"/>
    <dgm:cxn modelId="{D83E698A-2FEE-4107-AA72-536501AC3598}" type="presParOf" srcId="{27CFC66E-B438-4DD6-973C-57587E23480D}" destId="{7FB76AD8-AD49-40D4-B946-30A6A916AF82}" srcOrd="0" destOrd="0" presId="urn:microsoft.com/office/officeart/2005/8/layout/hierarchy2"/>
    <dgm:cxn modelId="{AB06F4E7-AAD2-43FC-BA5C-356AB5AC9EFD}" type="presParOf" srcId="{A7C54AF0-8022-4E2D-B11D-A74248160689}" destId="{91861EBF-6BDE-426C-A989-8AC5CDD4DA4F}" srcOrd="7" destOrd="0" presId="urn:microsoft.com/office/officeart/2005/8/layout/hierarchy2"/>
    <dgm:cxn modelId="{D8518146-66EB-41D3-9F0C-9660E45066BE}" type="presParOf" srcId="{91861EBF-6BDE-426C-A989-8AC5CDD4DA4F}" destId="{DDD32433-79FB-409E-8D91-F574661385EC}" srcOrd="0" destOrd="0" presId="urn:microsoft.com/office/officeart/2005/8/layout/hierarchy2"/>
    <dgm:cxn modelId="{E8770D9F-6134-4404-B64D-5753CE94CD85}" type="presParOf" srcId="{91861EBF-6BDE-426C-A989-8AC5CDD4DA4F}" destId="{19D1D281-D996-4D80-99C5-2AE842356D44}" srcOrd="1" destOrd="0" presId="urn:microsoft.com/office/officeart/2005/8/layout/hierarchy2"/>
    <dgm:cxn modelId="{B5541990-D76F-4AA4-BD3E-65235E0291C3}" type="presParOf" srcId="{19D1D281-D996-4D80-99C5-2AE842356D44}" destId="{FA845640-B67B-4EFE-860F-D36A7BCD45BB}" srcOrd="0" destOrd="0" presId="urn:microsoft.com/office/officeart/2005/8/layout/hierarchy2"/>
    <dgm:cxn modelId="{B40339AF-C2AC-45AF-A378-6D6EDE8DB31D}" type="presParOf" srcId="{FA845640-B67B-4EFE-860F-D36A7BCD45BB}" destId="{84C82A16-DFAC-4D04-9A46-E7A302D3A75F}" srcOrd="0" destOrd="0" presId="urn:microsoft.com/office/officeart/2005/8/layout/hierarchy2"/>
    <dgm:cxn modelId="{1D6ECA93-892D-4CBC-818C-D7B86146062D}" type="presParOf" srcId="{19D1D281-D996-4D80-99C5-2AE842356D44}" destId="{FF47D6D9-CD51-48AD-82B6-29B2AE7CDE75}" srcOrd="1" destOrd="0" presId="urn:microsoft.com/office/officeart/2005/8/layout/hierarchy2"/>
    <dgm:cxn modelId="{02C3E0BF-32E5-49D1-8CE1-4F3E344A3B20}" type="presParOf" srcId="{FF47D6D9-CD51-48AD-82B6-29B2AE7CDE75}" destId="{48AEAFBF-4F27-4AED-B43F-EF8E62FC35B9}" srcOrd="0" destOrd="0" presId="urn:microsoft.com/office/officeart/2005/8/layout/hierarchy2"/>
    <dgm:cxn modelId="{F8C702E5-F94F-4DA9-94F3-F1C84B3AF254}" type="presParOf" srcId="{FF47D6D9-CD51-48AD-82B6-29B2AE7CDE75}" destId="{40D21FA7-DAF0-4B8D-BA24-6542F276184D}" srcOrd="1" destOrd="0" presId="urn:microsoft.com/office/officeart/2005/8/layout/hierarchy2"/>
    <dgm:cxn modelId="{20F5F8D3-B727-42E9-A78B-BF0124006C94}" type="presParOf" srcId="{19D1D281-D996-4D80-99C5-2AE842356D44}" destId="{14CE2092-B9FA-4643-8589-A0BFD153BD2D}" srcOrd="2" destOrd="0" presId="urn:microsoft.com/office/officeart/2005/8/layout/hierarchy2"/>
    <dgm:cxn modelId="{5209BE6E-9BC2-462E-9064-62F4E96EF539}" type="presParOf" srcId="{14CE2092-B9FA-4643-8589-A0BFD153BD2D}" destId="{4AB018FC-556C-40DB-9B32-68376CE3950C}" srcOrd="0" destOrd="0" presId="urn:microsoft.com/office/officeart/2005/8/layout/hierarchy2"/>
    <dgm:cxn modelId="{BFF81914-51FF-4128-9680-E550C354C70F}" type="presParOf" srcId="{19D1D281-D996-4D80-99C5-2AE842356D44}" destId="{31E50D66-B30C-46B6-A8BF-4180FB1EBBB2}" srcOrd="3" destOrd="0" presId="urn:microsoft.com/office/officeart/2005/8/layout/hierarchy2"/>
    <dgm:cxn modelId="{FEFC3BEA-6428-47F7-9418-DBEFEAD05648}" type="presParOf" srcId="{31E50D66-B30C-46B6-A8BF-4180FB1EBBB2}" destId="{5573F1F1-FF5E-4DE2-85B9-20B601C137C9}" srcOrd="0" destOrd="0" presId="urn:microsoft.com/office/officeart/2005/8/layout/hierarchy2"/>
    <dgm:cxn modelId="{3E1A5B10-1097-43FB-BD44-CC445819722A}" type="presParOf" srcId="{31E50D66-B30C-46B6-A8BF-4180FB1EBBB2}" destId="{FFCB3B7F-FA64-4A71-B050-DADA5875A708}" srcOrd="1" destOrd="0" presId="urn:microsoft.com/office/officeart/2005/8/layout/hierarchy2"/>
    <dgm:cxn modelId="{ED97E24D-88A4-4C86-BC26-61B791A7CBA2}" type="presParOf" srcId="{19D1D281-D996-4D80-99C5-2AE842356D44}" destId="{E6685B4F-33F6-41AE-8D56-CF8FE76E1DE0}" srcOrd="4" destOrd="0" presId="urn:microsoft.com/office/officeart/2005/8/layout/hierarchy2"/>
    <dgm:cxn modelId="{DFC62731-DBF2-430B-9F48-BF103B4651AC}" type="presParOf" srcId="{E6685B4F-33F6-41AE-8D56-CF8FE76E1DE0}" destId="{3E69D9BA-662A-4514-8E77-05D653B001E1}" srcOrd="0" destOrd="0" presId="urn:microsoft.com/office/officeart/2005/8/layout/hierarchy2"/>
    <dgm:cxn modelId="{7CB0F27E-2D52-4EF2-88E2-547DD36D4EE1}" type="presParOf" srcId="{19D1D281-D996-4D80-99C5-2AE842356D44}" destId="{E7597FEF-6EBF-4BBE-B2E7-E38561824D72}" srcOrd="5" destOrd="0" presId="urn:microsoft.com/office/officeart/2005/8/layout/hierarchy2"/>
    <dgm:cxn modelId="{25EF64DB-A78C-479C-8E5F-B99F4E2095EF}" type="presParOf" srcId="{E7597FEF-6EBF-4BBE-B2E7-E38561824D72}" destId="{B1ABD42B-3E60-478C-A116-5681D2ECF8A2}" srcOrd="0" destOrd="0" presId="urn:microsoft.com/office/officeart/2005/8/layout/hierarchy2"/>
    <dgm:cxn modelId="{D62BF796-3E6A-456E-9394-41EE1F34A505}" type="presParOf" srcId="{E7597FEF-6EBF-4BBE-B2E7-E38561824D72}" destId="{CC2AEC19-1F90-4FD7-92BB-E387180079F7}" srcOrd="1" destOrd="0" presId="urn:microsoft.com/office/officeart/2005/8/layout/hierarchy2"/>
    <dgm:cxn modelId="{6E987CD7-F018-405A-B5B4-092702269B0C}" type="presParOf" srcId="{19D1D281-D996-4D80-99C5-2AE842356D44}" destId="{4B389175-79D2-4100-BE94-6F0581A44149}" srcOrd="6" destOrd="0" presId="urn:microsoft.com/office/officeart/2005/8/layout/hierarchy2"/>
    <dgm:cxn modelId="{852F87B6-36EB-4B08-85B5-3B203987BDF3}" type="presParOf" srcId="{4B389175-79D2-4100-BE94-6F0581A44149}" destId="{6234EAF9-FD9B-4F1F-BAE3-D44A372A86D7}" srcOrd="0" destOrd="0" presId="urn:microsoft.com/office/officeart/2005/8/layout/hierarchy2"/>
    <dgm:cxn modelId="{900E6FD2-88D8-4D05-84AA-0E5C7162A2D2}" type="presParOf" srcId="{19D1D281-D996-4D80-99C5-2AE842356D44}" destId="{1278826E-F891-4011-8C3E-C89ED6852301}" srcOrd="7" destOrd="0" presId="urn:microsoft.com/office/officeart/2005/8/layout/hierarchy2"/>
    <dgm:cxn modelId="{BDE34C2B-8C46-4483-9280-BC1D3BCC43F5}" type="presParOf" srcId="{1278826E-F891-4011-8C3E-C89ED6852301}" destId="{4BE3386C-7302-4C18-9C93-4D6465EBB8C4}" srcOrd="0" destOrd="0" presId="urn:microsoft.com/office/officeart/2005/8/layout/hierarchy2"/>
    <dgm:cxn modelId="{B0B1C59D-46D3-45B6-AED9-4EC45A393455}" type="presParOf" srcId="{1278826E-F891-4011-8C3E-C89ED6852301}" destId="{D32B1761-0BA7-414A-BAED-E5A8502F14AD}" srcOrd="1" destOrd="0" presId="urn:microsoft.com/office/officeart/2005/8/layout/hierarchy2"/>
    <dgm:cxn modelId="{95847566-FFBF-4352-8863-AF1663E87BD3}" type="presParOf" srcId="{A7C54AF0-8022-4E2D-B11D-A74248160689}" destId="{E3517A3E-6E8F-4971-9E52-55129AB1554D}" srcOrd="8" destOrd="0" presId="urn:microsoft.com/office/officeart/2005/8/layout/hierarchy2"/>
    <dgm:cxn modelId="{A2EC83FE-21B4-4728-972F-59C7C04E2223}" type="presParOf" srcId="{E3517A3E-6E8F-4971-9E52-55129AB1554D}" destId="{9EC909B4-31FB-4562-B39C-0CBE857FA2F8}" srcOrd="0" destOrd="0" presId="urn:microsoft.com/office/officeart/2005/8/layout/hierarchy2"/>
    <dgm:cxn modelId="{06F14E6B-6B65-4344-859B-B03E335862C1}" type="presParOf" srcId="{A7C54AF0-8022-4E2D-B11D-A74248160689}" destId="{8BD78BC0-3B3A-428D-B7BE-B41C0D24E71B}" srcOrd="9" destOrd="0" presId="urn:microsoft.com/office/officeart/2005/8/layout/hierarchy2"/>
    <dgm:cxn modelId="{8C7C1356-A7B2-4C71-87EA-095F962CC312}" type="presParOf" srcId="{8BD78BC0-3B3A-428D-B7BE-B41C0D24E71B}" destId="{5BF64EC2-2339-4185-BD93-774137D71FBB}" srcOrd="0" destOrd="0" presId="urn:microsoft.com/office/officeart/2005/8/layout/hierarchy2"/>
    <dgm:cxn modelId="{ABC418DD-BC2A-4CF2-B9D1-3F08554E1DF3}" type="presParOf" srcId="{8BD78BC0-3B3A-428D-B7BE-B41C0D24E71B}" destId="{A8A1FD76-7AAA-49DE-A651-1DF8EC8C7819}" srcOrd="1" destOrd="0" presId="urn:microsoft.com/office/officeart/2005/8/layout/hierarchy2"/>
    <dgm:cxn modelId="{35DEA79B-3334-4C41-B075-B3ADF83A9E93}" type="presParOf" srcId="{A8A1FD76-7AAA-49DE-A651-1DF8EC8C7819}" destId="{05CA678A-A362-4AFB-882E-910B83351702}" srcOrd="0" destOrd="0" presId="urn:microsoft.com/office/officeart/2005/8/layout/hierarchy2"/>
    <dgm:cxn modelId="{877DD7C4-418A-411B-93A6-B6705C5D7DDC}" type="presParOf" srcId="{05CA678A-A362-4AFB-882E-910B83351702}" destId="{16ACB550-078C-4E0C-85B7-5F9F3CE07561}" srcOrd="0" destOrd="0" presId="urn:microsoft.com/office/officeart/2005/8/layout/hierarchy2"/>
    <dgm:cxn modelId="{68D4471D-4F0F-4ACA-8ABA-4E579B224850}" type="presParOf" srcId="{A8A1FD76-7AAA-49DE-A651-1DF8EC8C7819}" destId="{87C1F377-0CC2-4179-8101-87452B78DED2}" srcOrd="1" destOrd="0" presId="urn:microsoft.com/office/officeart/2005/8/layout/hierarchy2"/>
    <dgm:cxn modelId="{B5C83D7E-26EF-4B5E-B564-3B9F48608200}" type="presParOf" srcId="{87C1F377-0CC2-4179-8101-87452B78DED2}" destId="{5CBB432B-E72A-4CC7-BDB9-817612CD6627}" srcOrd="0" destOrd="0" presId="urn:microsoft.com/office/officeart/2005/8/layout/hierarchy2"/>
    <dgm:cxn modelId="{184D8BF4-8946-40D0-932C-D16CC9E77405}" type="presParOf" srcId="{87C1F377-0CC2-4179-8101-87452B78DED2}" destId="{59304659-D7F4-40AE-84A6-3DC36F004959}" srcOrd="1" destOrd="0" presId="urn:microsoft.com/office/officeart/2005/8/layout/hierarchy2"/>
    <dgm:cxn modelId="{27075824-5D25-49E5-9B2C-D4EF9626028F}" type="presParOf" srcId="{A8A1FD76-7AAA-49DE-A651-1DF8EC8C7819}" destId="{2F9A47EB-78A5-4B8F-8821-0F1E0E3E2723}" srcOrd="2" destOrd="0" presId="urn:microsoft.com/office/officeart/2005/8/layout/hierarchy2"/>
    <dgm:cxn modelId="{53889F3F-5EA6-4823-B21D-4AC6823FD162}" type="presParOf" srcId="{2F9A47EB-78A5-4B8F-8821-0F1E0E3E2723}" destId="{31F43845-B999-4795-BE6F-177E54FC92BA}" srcOrd="0" destOrd="0" presId="urn:microsoft.com/office/officeart/2005/8/layout/hierarchy2"/>
    <dgm:cxn modelId="{F9381361-E49F-47D3-BB59-364F57698889}" type="presParOf" srcId="{A8A1FD76-7AAA-49DE-A651-1DF8EC8C7819}" destId="{C3B5EC6A-9396-4C89-8550-8F484A92A631}" srcOrd="3" destOrd="0" presId="urn:microsoft.com/office/officeart/2005/8/layout/hierarchy2"/>
    <dgm:cxn modelId="{30F7019B-D031-4B7E-8A95-2CE50A3B4422}" type="presParOf" srcId="{C3B5EC6A-9396-4C89-8550-8F484A92A631}" destId="{553788D9-AB6E-441B-82E0-4D7640B299F0}" srcOrd="0" destOrd="0" presId="urn:microsoft.com/office/officeart/2005/8/layout/hierarchy2"/>
    <dgm:cxn modelId="{3545E0C1-1E60-4C47-9438-E89D2490C78B}" type="presParOf" srcId="{C3B5EC6A-9396-4C89-8550-8F484A92A631}" destId="{99F16A05-184D-4227-9FAA-AC2EFD277AF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23FF9-6EEB-4AD1-B6C0-5E1EC838ECE4}">
      <dsp:nvSpPr>
        <dsp:cNvPr id="0" name=""/>
        <dsp:cNvSpPr/>
      </dsp:nvSpPr>
      <dsp:spPr>
        <a:xfrm rot="5400000">
          <a:off x="4931420" y="-826967"/>
          <a:ext cx="1376147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800" kern="1200" dirty="0" smtClean="0">
              <a:latin typeface="Comic Sans MS" pitchFamily="66" charset="0"/>
            </a:rPr>
            <a:t>I</a:t>
          </a:r>
          <a:r>
            <a:rPr lang="en-US" sz="1800" kern="1200" dirty="0" err="1" smtClean="0">
              <a:latin typeface="Comic Sans MS" pitchFamily="66" charset="0"/>
            </a:rPr>
            <a:t>lmu</a:t>
          </a:r>
          <a:r>
            <a:rPr lang="id-ID" sz="1800" kern="1200" dirty="0" smtClean="0">
              <a:latin typeface="Comic Sans MS" pitchFamily="66" charset="0"/>
            </a:rPr>
            <a:t> atau sekumpulan metode untuk melakukan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id-ID" sz="1800" kern="1200" dirty="0" smtClean="0">
              <a:latin typeface="Comic Sans MS" pitchFamily="66" charset="0"/>
            </a:rPr>
            <a:t>p</a:t>
          </a:r>
          <a:r>
            <a:rPr lang="en-US" sz="1800" kern="1200" dirty="0" err="1" smtClean="0">
              <a:latin typeface="Comic Sans MS" pitchFamily="66" charset="0"/>
            </a:rPr>
            <a:t>engumpulan</a:t>
          </a:r>
          <a:r>
            <a:rPr lang="en-US" sz="1800" kern="1200" dirty="0" smtClean="0">
              <a:latin typeface="Comic Sans MS" pitchFamily="66" charset="0"/>
            </a:rPr>
            <a:t>, </a:t>
          </a:r>
          <a:r>
            <a:rPr lang="id-ID" sz="1800" kern="1200" dirty="0" smtClean="0">
              <a:latin typeface="Comic Sans MS" pitchFamily="66" charset="0"/>
            </a:rPr>
            <a:t>p</a:t>
          </a:r>
          <a:r>
            <a:rPr lang="en-US" sz="1800" kern="1200" dirty="0" err="1" smtClean="0">
              <a:latin typeface="Comic Sans MS" pitchFamily="66" charset="0"/>
            </a:rPr>
            <a:t>enata</a:t>
          </a:r>
          <a:r>
            <a:rPr lang="id-ID" sz="1800" kern="1200" dirty="0" smtClean="0">
              <a:latin typeface="Comic Sans MS" pitchFamily="66" charset="0"/>
            </a:rPr>
            <a:t>an</a:t>
          </a:r>
          <a:r>
            <a:rPr lang="en-US" sz="1800" kern="1200" dirty="0" smtClean="0">
              <a:latin typeface="Comic Sans MS" pitchFamily="66" charset="0"/>
            </a:rPr>
            <a:t>, </a:t>
          </a:r>
          <a:r>
            <a:rPr lang="id-ID" sz="1800" kern="1200" dirty="0" smtClean="0">
              <a:latin typeface="Comic Sans MS" pitchFamily="66" charset="0"/>
            </a:rPr>
            <a:t>p</a:t>
          </a:r>
          <a:r>
            <a:rPr lang="en-US" sz="1800" kern="1200" dirty="0" err="1" smtClean="0">
              <a:latin typeface="Comic Sans MS" pitchFamily="66" charset="0"/>
            </a:rPr>
            <a:t>enyajian</a:t>
          </a:r>
          <a:r>
            <a:rPr lang="en-US" sz="1800" kern="1200" dirty="0" smtClean="0">
              <a:latin typeface="Comic Sans MS" pitchFamily="66" charset="0"/>
            </a:rPr>
            <a:t>, </a:t>
          </a:r>
          <a:r>
            <a:rPr lang="en-US" sz="1800" kern="1200" dirty="0" err="1" smtClean="0">
              <a:latin typeface="Comic Sans MS" pitchFamily="66" charset="0"/>
            </a:rPr>
            <a:t>analisis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dan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interprestasi</a:t>
          </a:r>
          <a:r>
            <a:rPr lang="id-ID" sz="1800" kern="1200" dirty="0" smtClean="0">
              <a:latin typeface="Comic Sans MS" pitchFamily="66" charset="0"/>
            </a:rPr>
            <a:t> </a:t>
          </a:r>
          <a:r>
            <a:rPr lang="en-US" sz="1800" kern="1200" dirty="0" smtClean="0">
              <a:latin typeface="Comic Sans MS" pitchFamily="66" charset="0"/>
            </a:rPr>
            <a:t>data </a:t>
          </a:r>
          <a:r>
            <a:rPr lang="en-US" sz="1800" kern="1200" dirty="0" err="1" smtClean="0">
              <a:latin typeface="Comic Sans MS" pitchFamily="66" charset="0"/>
            </a:rPr>
            <a:t>menjadi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informasi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untuk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membantu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pengambilan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keputusan</a:t>
          </a:r>
          <a:r>
            <a:rPr lang="en-US" sz="1800" kern="1200" dirty="0" smtClean="0">
              <a:latin typeface="Comic Sans MS" pitchFamily="66" charset="0"/>
            </a:rPr>
            <a:t> yang </a:t>
          </a:r>
          <a:r>
            <a:rPr lang="en-US" sz="1800" kern="1200" dirty="0" err="1" smtClean="0">
              <a:latin typeface="Comic Sans MS" pitchFamily="66" charset="0"/>
            </a:rPr>
            <a:t>efektif</a:t>
          </a:r>
          <a:endParaRPr lang="id-ID" sz="1800" kern="1200" dirty="0">
            <a:latin typeface="Comic Sans MS" pitchFamily="66" charset="0"/>
          </a:endParaRPr>
        </a:p>
      </dsp:txBody>
      <dsp:txXfrm rot="-5400000">
        <a:off x="2808302" y="1363329"/>
        <a:ext cx="5555206" cy="1241791"/>
      </dsp:txXfrm>
    </dsp:sp>
    <dsp:sp modelId="{666C9416-6D61-4CC4-AD6A-A4A84E81F0E3}">
      <dsp:nvSpPr>
        <dsp:cNvPr id="0" name=""/>
        <dsp:cNvSpPr/>
      </dsp:nvSpPr>
      <dsp:spPr>
        <a:xfrm>
          <a:off x="288029" y="1584170"/>
          <a:ext cx="2484879" cy="83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>
              <a:latin typeface="+mn-lt"/>
            </a:rPr>
            <a:t>Statistika</a:t>
          </a:r>
          <a:endParaRPr lang="id-ID" sz="3100" kern="1200" dirty="0">
            <a:latin typeface="+mn-lt"/>
          </a:endParaRPr>
        </a:p>
      </dsp:txBody>
      <dsp:txXfrm>
        <a:off x="328663" y="1624804"/>
        <a:ext cx="2403611" cy="751132"/>
      </dsp:txXfrm>
    </dsp:sp>
    <dsp:sp modelId="{4C7F8069-0EA3-4684-90CF-A7C0B0556ED9}">
      <dsp:nvSpPr>
        <dsp:cNvPr id="0" name=""/>
        <dsp:cNvSpPr/>
      </dsp:nvSpPr>
      <dsp:spPr>
        <a:xfrm rot="5400000">
          <a:off x="5140351" y="-2210212"/>
          <a:ext cx="814261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Comic Sans MS" pitchFamily="66" charset="0"/>
            </a:rPr>
            <a:t>suatu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kumpulan</a:t>
          </a:r>
          <a:r>
            <a:rPr lang="id-ID" sz="1800" kern="1200" dirty="0" smtClean="0">
              <a:latin typeface="Comic Sans MS" pitchFamily="66" charset="0"/>
            </a:rPr>
            <a:t> kata yang digunakan untuk menun</a:t>
          </a:r>
          <a:r>
            <a:rPr lang="en-US" sz="1800" kern="1200" dirty="0" smtClean="0">
              <a:latin typeface="Comic Sans MS" pitchFamily="66" charset="0"/>
            </a:rPr>
            <a:t>j</a:t>
          </a:r>
          <a:r>
            <a:rPr lang="id-ID" sz="1800" kern="1200" dirty="0" smtClean="0">
              <a:latin typeface="Comic Sans MS" pitchFamily="66" charset="0"/>
            </a:rPr>
            <a:t>ukkan keadaan tertentu yang dapat berupa </a:t>
          </a:r>
          <a:r>
            <a:rPr lang="en-US" sz="1800" kern="1200" dirty="0" err="1" smtClean="0">
              <a:latin typeface="Comic Sans MS" pitchFamily="66" charset="0"/>
            </a:rPr>
            <a:t>angka</a:t>
          </a:r>
          <a:r>
            <a:rPr lang="en-US" sz="1800" kern="1200" dirty="0" smtClean="0">
              <a:latin typeface="Comic Sans MS" pitchFamily="66" charset="0"/>
            </a:rPr>
            <a:t>,</a:t>
          </a:r>
          <a:r>
            <a:rPr lang="id-ID" sz="1800" kern="1200" dirty="0" smtClean="0">
              <a:latin typeface="Comic Sans MS" pitchFamily="66" charset="0"/>
            </a:rPr>
            <a:t> tabel</a:t>
          </a:r>
          <a:r>
            <a:rPr lang="en-US" sz="1800" kern="1200" dirty="0" smtClean="0">
              <a:latin typeface="Comic Sans MS" pitchFamily="66" charset="0"/>
            </a:rPr>
            <a:t>,</a:t>
          </a:r>
          <a:r>
            <a:rPr lang="id-ID" sz="1800" kern="1200" dirty="0" smtClean="0">
              <a:latin typeface="Comic Sans MS" pitchFamily="66" charset="0"/>
            </a:rPr>
            <a:t> dan diagram</a:t>
          </a:r>
          <a:endParaRPr lang="id-ID" sz="1800" kern="1200" dirty="0">
            <a:latin typeface="Comic Sans MS" pitchFamily="66" charset="0"/>
          </a:endParaRPr>
        </a:p>
      </dsp:txBody>
      <dsp:txXfrm rot="-5400000">
        <a:off x="2736290" y="233598"/>
        <a:ext cx="5582635" cy="734763"/>
      </dsp:txXfrm>
    </dsp:sp>
    <dsp:sp modelId="{A0380C7F-B34A-47AB-877B-AA286C9B02A1}">
      <dsp:nvSpPr>
        <dsp:cNvPr id="0" name=""/>
        <dsp:cNvSpPr/>
      </dsp:nvSpPr>
      <dsp:spPr>
        <a:xfrm>
          <a:off x="251427" y="76407"/>
          <a:ext cx="2484879" cy="1049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>
              <a:latin typeface="+mn-lt"/>
            </a:rPr>
            <a:t>Statistik</a:t>
          </a:r>
          <a:endParaRPr lang="id-ID" sz="3100" kern="1200" dirty="0">
            <a:latin typeface="+mn-lt"/>
          </a:endParaRPr>
        </a:p>
      </dsp:txBody>
      <dsp:txXfrm>
        <a:off x="302640" y="127620"/>
        <a:ext cx="2382453" cy="946679"/>
      </dsp:txXfrm>
    </dsp:sp>
    <dsp:sp modelId="{820FD8AD-CBDF-4302-8DF5-7D8CFD80D4A5}">
      <dsp:nvSpPr>
        <dsp:cNvPr id="0" name=""/>
        <dsp:cNvSpPr/>
      </dsp:nvSpPr>
      <dsp:spPr>
        <a:xfrm rot="5400000">
          <a:off x="4140661" y="1454179"/>
          <a:ext cx="2988532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>
              <a:latin typeface="Comic Sans MS" pitchFamily="66" charset="0"/>
            </a:rPr>
            <a:t>ilmu</a:t>
          </a:r>
          <a:r>
            <a:rPr lang="en-US" sz="1800" kern="1200" dirty="0" smtClean="0">
              <a:latin typeface="Comic Sans MS" pitchFamily="66" charset="0"/>
            </a:rPr>
            <a:t> yang </a:t>
          </a:r>
          <a:r>
            <a:rPr lang="en-US" sz="1800" kern="1200" dirty="0" err="1" smtClean="0">
              <a:latin typeface="Comic Sans MS" pitchFamily="66" charset="0"/>
            </a:rPr>
            <a:t>membahas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atau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mempelajari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dan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mengembangkan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prinsip-prinsip</a:t>
          </a:r>
          <a:r>
            <a:rPr lang="en-US" sz="1800" kern="1200" dirty="0" smtClean="0">
              <a:latin typeface="Comic Sans MS" pitchFamily="66" charset="0"/>
            </a:rPr>
            <a:t>, </a:t>
          </a:r>
          <a:r>
            <a:rPr lang="en-US" sz="1800" kern="1200" dirty="0" err="1" smtClean="0">
              <a:latin typeface="Comic Sans MS" pitchFamily="66" charset="0"/>
            </a:rPr>
            <a:t>metode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dan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prosedur</a:t>
          </a:r>
          <a:r>
            <a:rPr lang="en-US" sz="1800" kern="1200" dirty="0" smtClean="0">
              <a:latin typeface="Comic Sans MS" pitchFamily="66" charset="0"/>
            </a:rPr>
            <a:t> yang </a:t>
          </a:r>
          <a:r>
            <a:rPr lang="en-US" sz="1800" kern="1200" dirty="0" err="1" smtClean="0">
              <a:latin typeface="Comic Sans MS" pitchFamily="66" charset="0"/>
            </a:rPr>
            <a:t>harus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ditempuh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dalam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rangka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pengumpulan</a:t>
          </a:r>
          <a:r>
            <a:rPr lang="en-US" sz="1800" kern="1200" dirty="0" smtClean="0">
              <a:latin typeface="Comic Sans MS" pitchFamily="66" charset="0"/>
            </a:rPr>
            <a:t>, </a:t>
          </a:r>
          <a:r>
            <a:rPr lang="en-US" sz="1800" kern="1200" dirty="0" err="1" smtClean="0">
              <a:latin typeface="Comic Sans MS" pitchFamily="66" charset="0"/>
            </a:rPr>
            <a:t>penyusunan</a:t>
          </a:r>
          <a:r>
            <a:rPr lang="en-US" sz="1800" kern="1200" dirty="0" smtClean="0">
              <a:latin typeface="Comic Sans MS" pitchFamily="66" charset="0"/>
            </a:rPr>
            <a:t>, </a:t>
          </a:r>
          <a:r>
            <a:rPr lang="en-US" sz="1800" kern="1200" dirty="0" err="1" smtClean="0">
              <a:latin typeface="Comic Sans MS" pitchFamily="66" charset="0"/>
            </a:rPr>
            <a:t>penyajian</a:t>
          </a:r>
          <a:r>
            <a:rPr lang="en-US" sz="1800" kern="1200" dirty="0" smtClean="0">
              <a:latin typeface="Comic Sans MS" pitchFamily="66" charset="0"/>
            </a:rPr>
            <a:t>, </a:t>
          </a:r>
          <a:r>
            <a:rPr lang="en-US" sz="1800" kern="1200" dirty="0" err="1" smtClean="0">
              <a:latin typeface="Comic Sans MS" pitchFamily="66" charset="0"/>
            </a:rPr>
            <a:t>penganalisisan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bahan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keterangan</a:t>
          </a:r>
          <a:r>
            <a:rPr lang="en-US" sz="1800" kern="1200" dirty="0" smtClean="0">
              <a:latin typeface="Comic Sans MS" pitchFamily="66" charset="0"/>
            </a:rPr>
            <a:t> yang </a:t>
          </a:r>
          <a:r>
            <a:rPr lang="en-US" sz="1800" kern="1200" dirty="0" err="1" smtClean="0">
              <a:latin typeface="Comic Sans MS" pitchFamily="66" charset="0"/>
            </a:rPr>
            <a:t>berwujud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angka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mengenai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hal-hal</a:t>
          </a:r>
          <a:r>
            <a:rPr lang="en-US" sz="1800" kern="1200" dirty="0" smtClean="0">
              <a:latin typeface="Comic Sans MS" pitchFamily="66" charset="0"/>
            </a:rPr>
            <a:t> yang </a:t>
          </a:r>
          <a:r>
            <a:rPr lang="en-US" sz="1800" kern="1200" dirty="0" err="1" smtClean="0">
              <a:latin typeface="Comic Sans MS" pitchFamily="66" charset="0"/>
            </a:rPr>
            <a:t>berkaitan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dengan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bidang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Pendidikan</a:t>
          </a:r>
          <a:r>
            <a:rPr lang="en-US" sz="1800" kern="1200" dirty="0" smtClean="0">
              <a:latin typeface="Comic Sans MS" pitchFamily="66" charset="0"/>
            </a:rPr>
            <a:t>, </a:t>
          </a:r>
          <a:r>
            <a:rPr lang="en-US" sz="1800" kern="1200" dirty="0" err="1" smtClean="0">
              <a:latin typeface="Comic Sans MS" pitchFamily="66" charset="0"/>
            </a:rPr>
            <a:t>dan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penarikan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kesimpulan</a:t>
          </a:r>
          <a:r>
            <a:rPr lang="en-US" sz="1800" kern="1200" dirty="0" smtClean="0">
              <a:latin typeface="Comic Sans MS" pitchFamily="66" charset="0"/>
            </a:rPr>
            <a:t>, </a:t>
          </a:r>
          <a:r>
            <a:rPr lang="en-US" sz="1800" kern="1200" dirty="0" err="1" smtClean="0">
              <a:latin typeface="Comic Sans MS" pitchFamily="66" charset="0"/>
            </a:rPr>
            <a:t>pembuatan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perkiraan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secara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ilmiah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atas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dasar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kumpulan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bahan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keterangan</a:t>
          </a:r>
          <a:r>
            <a:rPr lang="en-US" sz="1800" kern="1200" dirty="0" smtClean="0">
              <a:latin typeface="Comic Sans MS" pitchFamily="66" charset="0"/>
            </a:rPr>
            <a:t> yang </a:t>
          </a:r>
          <a:r>
            <a:rPr lang="en-US" sz="1800" kern="1200" dirty="0" err="1" smtClean="0">
              <a:latin typeface="Comic Sans MS" pitchFamily="66" charset="0"/>
            </a:rPr>
            <a:t>berwujud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angka</a:t>
          </a:r>
          <a:r>
            <a:rPr lang="en-US" sz="1800" kern="1200" dirty="0" smtClean="0">
              <a:latin typeface="Comic Sans MS" pitchFamily="66" charset="0"/>
            </a:rPr>
            <a:t> </a:t>
          </a:r>
          <a:r>
            <a:rPr lang="en-US" sz="1800" kern="1200" dirty="0" err="1" smtClean="0">
              <a:latin typeface="Comic Sans MS" pitchFamily="66" charset="0"/>
            </a:rPr>
            <a:t>tersebut</a:t>
          </a:r>
          <a:endParaRPr lang="id-ID" sz="1800" kern="1200" dirty="0">
            <a:latin typeface="Comic Sans MS" pitchFamily="66" charset="0"/>
          </a:endParaRPr>
        </a:p>
      </dsp:txBody>
      <dsp:txXfrm rot="-5400000">
        <a:off x="2823735" y="2916993"/>
        <a:ext cx="5476496" cy="2696756"/>
      </dsp:txXfrm>
    </dsp:sp>
    <dsp:sp modelId="{7C2A4412-B485-452F-9593-B5FDD49C8875}">
      <dsp:nvSpPr>
        <dsp:cNvPr id="0" name=""/>
        <dsp:cNvSpPr/>
      </dsp:nvSpPr>
      <dsp:spPr>
        <a:xfrm>
          <a:off x="338855" y="3383898"/>
          <a:ext cx="2484879" cy="1762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100" kern="1200" dirty="0" smtClean="0">
              <a:latin typeface="+mn-lt"/>
            </a:rPr>
            <a:t>Statistika Pendidikan</a:t>
          </a:r>
          <a:endParaRPr lang="id-ID" sz="3100" kern="1200" dirty="0">
            <a:latin typeface="+mn-lt"/>
          </a:endParaRPr>
        </a:p>
      </dsp:txBody>
      <dsp:txXfrm>
        <a:off x="424915" y="3469958"/>
        <a:ext cx="2312759" cy="1590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D7573-0276-40F1-AFD0-D9CBE74D0A06}">
      <dsp:nvSpPr>
        <dsp:cNvPr id="0" name=""/>
        <dsp:cNvSpPr/>
      </dsp:nvSpPr>
      <dsp:spPr>
        <a:xfrm>
          <a:off x="4070720" y="2446727"/>
          <a:ext cx="957399" cy="455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501"/>
              </a:lnTo>
              <a:lnTo>
                <a:pt x="957399" y="310501"/>
              </a:lnTo>
              <a:lnTo>
                <a:pt x="957399" y="45563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5F337-DD5F-412A-86A3-4601F68C2D61}">
      <dsp:nvSpPr>
        <dsp:cNvPr id="0" name=""/>
        <dsp:cNvSpPr/>
      </dsp:nvSpPr>
      <dsp:spPr>
        <a:xfrm>
          <a:off x="3113321" y="2446727"/>
          <a:ext cx="957399" cy="455634"/>
        </a:xfrm>
        <a:custGeom>
          <a:avLst/>
          <a:gdLst/>
          <a:ahLst/>
          <a:cxnLst/>
          <a:rect l="0" t="0" r="0" b="0"/>
          <a:pathLst>
            <a:path>
              <a:moveTo>
                <a:pt x="957399" y="0"/>
              </a:moveTo>
              <a:lnTo>
                <a:pt x="957399" y="310501"/>
              </a:lnTo>
              <a:lnTo>
                <a:pt x="0" y="310501"/>
              </a:lnTo>
              <a:lnTo>
                <a:pt x="0" y="45563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53488-F839-42F8-B76A-66C8D5B27834}">
      <dsp:nvSpPr>
        <dsp:cNvPr id="0" name=""/>
        <dsp:cNvSpPr/>
      </dsp:nvSpPr>
      <dsp:spPr>
        <a:xfrm>
          <a:off x="3113321" y="996268"/>
          <a:ext cx="957399" cy="455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501"/>
              </a:lnTo>
              <a:lnTo>
                <a:pt x="957399" y="310501"/>
              </a:lnTo>
              <a:lnTo>
                <a:pt x="957399" y="45563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EE954-1E42-43F9-965A-EBC95E88CBCE}">
      <dsp:nvSpPr>
        <dsp:cNvPr id="0" name=""/>
        <dsp:cNvSpPr/>
      </dsp:nvSpPr>
      <dsp:spPr>
        <a:xfrm>
          <a:off x="2155922" y="996268"/>
          <a:ext cx="957399" cy="455634"/>
        </a:xfrm>
        <a:custGeom>
          <a:avLst/>
          <a:gdLst/>
          <a:ahLst/>
          <a:cxnLst/>
          <a:rect l="0" t="0" r="0" b="0"/>
          <a:pathLst>
            <a:path>
              <a:moveTo>
                <a:pt x="957399" y="0"/>
              </a:moveTo>
              <a:lnTo>
                <a:pt x="957399" y="310501"/>
              </a:lnTo>
              <a:lnTo>
                <a:pt x="0" y="310501"/>
              </a:lnTo>
              <a:lnTo>
                <a:pt x="0" y="45563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D5C29-F290-4042-93AC-C9E88E6222BC}">
      <dsp:nvSpPr>
        <dsp:cNvPr id="0" name=""/>
        <dsp:cNvSpPr/>
      </dsp:nvSpPr>
      <dsp:spPr>
        <a:xfrm>
          <a:off x="2329994" y="1443"/>
          <a:ext cx="1566653" cy="994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D85B3-B263-4667-9245-BB582D5C9239}">
      <dsp:nvSpPr>
        <dsp:cNvPr id="0" name=""/>
        <dsp:cNvSpPr/>
      </dsp:nvSpPr>
      <dsp:spPr>
        <a:xfrm>
          <a:off x="2504067" y="166812"/>
          <a:ext cx="1566653" cy="99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Comic Sans MS" pitchFamily="66" charset="0"/>
            </a:rPr>
            <a:t>Statistik</a:t>
          </a:r>
          <a:endParaRPr lang="id-ID" sz="2000" kern="1200" dirty="0">
            <a:latin typeface="Comic Sans MS" pitchFamily="66" charset="0"/>
          </a:endParaRPr>
        </a:p>
      </dsp:txBody>
      <dsp:txXfrm>
        <a:off x="2533204" y="195949"/>
        <a:ext cx="1508379" cy="936550"/>
      </dsp:txXfrm>
    </dsp:sp>
    <dsp:sp modelId="{6545093F-F61D-4D39-8D75-74F3B260493D}">
      <dsp:nvSpPr>
        <dsp:cNvPr id="0" name=""/>
        <dsp:cNvSpPr/>
      </dsp:nvSpPr>
      <dsp:spPr>
        <a:xfrm>
          <a:off x="1372595" y="1451903"/>
          <a:ext cx="1566653" cy="994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F7881A-7D37-446D-A7E5-948957CD339F}">
      <dsp:nvSpPr>
        <dsp:cNvPr id="0" name=""/>
        <dsp:cNvSpPr/>
      </dsp:nvSpPr>
      <dsp:spPr>
        <a:xfrm>
          <a:off x="1546668" y="1617272"/>
          <a:ext cx="1566653" cy="99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Comic Sans MS" pitchFamily="66" charset="0"/>
            </a:rPr>
            <a:t>Deskriptif</a:t>
          </a:r>
          <a:endParaRPr lang="id-ID" sz="2000" kern="1200" dirty="0">
            <a:latin typeface="Comic Sans MS" pitchFamily="66" charset="0"/>
          </a:endParaRPr>
        </a:p>
      </dsp:txBody>
      <dsp:txXfrm>
        <a:off x="1575805" y="1646409"/>
        <a:ext cx="1508379" cy="936550"/>
      </dsp:txXfrm>
    </dsp:sp>
    <dsp:sp modelId="{917D02B4-A4F2-493A-A52A-8F5520B81758}">
      <dsp:nvSpPr>
        <dsp:cNvPr id="0" name=""/>
        <dsp:cNvSpPr/>
      </dsp:nvSpPr>
      <dsp:spPr>
        <a:xfrm>
          <a:off x="3287393" y="1451903"/>
          <a:ext cx="1566653" cy="994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EC652-4C2C-41D1-886A-79776E7F893C}">
      <dsp:nvSpPr>
        <dsp:cNvPr id="0" name=""/>
        <dsp:cNvSpPr/>
      </dsp:nvSpPr>
      <dsp:spPr>
        <a:xfrm>
          <a:off x="3461466" y="1617272"/>
          <a:ext cx="1566653" cy="99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Comic Sans MS" pitchFamily="66" charset="0"/>
            </a:rPr>
            <a:t>Inferensial</a:t>
          </a:r>
          <a:endParaRPr lang="id-ID" sz="2000" kern="1200" dirty="0">
            <a:latin typeface="Comic Sans MS" pitchFamily="66" charset="0"/>
          </a:endParaRPr>
        </a:p>
      </dsp:txBody>
      <dsp:txXfrm>
        <a:off x="3490603" y="1646409"/>
        <a:ext cx="1508379" cy="936550"/>
      </dsp:txXfrm>
    </dsp:sp>
    <dsp:sp modelId="{8F6E5AF8-DB28-4454-ABE7-35F058B0754E}">
      <dsp:nvSpPr>
        <dsp:cNvPr id="0" name=""/>
        <dsp:cNvSpPr/>
      </dsp:nvSpPr>
      <dsp:spPr>
        <a:xfrm>
          <a:off x="2329994" y="2902362"/>
          <a:ext cx="1566653" cy="994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04E9A-71A6-4B87-B23A-06F24C38AF8F}">
      <dsp:nvSpPr>
        <dsp:cNvPr id="0" name=""/>
        <dsp:cNvSpPr/>
      </dsp:nvSpPr>
      <dsp:spPr>
        <a:xfrm>
          <a:off x="2504067" y="3067731"/>
          <a:ext cx="1566653" cy="99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Comic Sans MS" pitchFamily="66" charset="0"/>
            </a:rPr>
            <a:t>Parametrik</a:t>
          </a:r>
          <a:endParaRPr lang="id-ID" sz="2000" kern="1200" dirty="0">
            <a:latin typeface="Comic Sans MS" pitchFamily="66" charset="0"/>
          </a:endParaRPr>
        </a:p>
      </dsp:txBody>
      <dsp:txXfrm>
        <a:off x="2533204" y="3096868"/>
        <a:ext cx="1508379" cy="936550"/>
      </dsp:txXfrm>
    </dsp:sp>
    <dsp:sp modelId="{4F4A0BA5-090B-45A5-B21D-376E165BF056}">
      <dsp:nvSpPr>
        <dsp:cNvPr id="0" name=""/>
        <dsp:cNvSpPr/>
      </dsp:nvSpPr>
      <dsp:spPr>
        <a:xfrm>
          <a:off x="4244792" y="2902362"/>
          <a:ext cx="1566653" cy="9948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63E44-EE6A-415A-A603-B2868867BA74}">
      <dsp:nvSpPr>
        <dsp:cNvPr id="0" name=""/>
        <dsp:cNvSpPr/>
      </dsp:nvSpPr>
      <dsp:spPr>
        <a:xfrm>
          <a:off x="4418865" y="3067731"/>
          <a:ext cx="1566653" cy="994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latin typeface="Comic Sans MS" pitchFamily="66" charset="0"/>
            </a:rPr>
            <a:t>Non Parametrik</a:t>
          </a:r>
          <a:endParaRPr lang="id-ID" sz="2000" kern="1200" dirty="0">
            <a:latin typeface="Comic Sans MS" pitchFamily="66" charset="0"/>
          </a:endParaRPr>
        </a:p>
      </dsp:txBody>
      <dsp:txXfrm>
        <a:off x="4448002" y="3096868"/>
        <a:ext cx="1508379" cy="9365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BDFEB-9D76-442F-998F-16305FAB9110}">
      <dsp:nvSpPr>
        <dsp:cNvPr id="0" name=""/>
        <dsp:cNvSpPr/>
      </dsp:nvSpPr>
      <dsp:spPr>
        <a:xfrm rot="5400000">
          <a:off x="-215109" y="216283"/>
          <a:ext cx="1434062" cy="1003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SD</a:t>
          </a:r>
          <a:endParaRPr lang="id-ID" sz="3000" kern="1200" dirty="0"/>
        </a:p>
      </dsp:txBody>
      <dsp:txXfrm rot="-5400000">
        <a:off x="1" y="503096"/>
        <a:ext cx="1003843" cy="430219"/>
      </dsp:txXfrm>
    </dsp:sp>
    <dsp:sp modelId="{7C7F6DC7-51B5-46FA-AEEA-93A638505C40}">
      <dsp:nvSpPr>
        <dsp:cNvPr id="0" name=""/>
        <dsp:cNvSpPr/>
      </dsp:nvSpPr>
      <dsp:spPr>
        <a:xfrm rot="5400000">
          <a:off x="3488677" y="-2483659"/>
          <a:ext cx="932140" cy="59018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400" kern="1200" dirty="0" smtClean="0">
              <a:latin typeface="Comic Sans MS" pitchFamily="66" charset="0"/>
            </a:rPr>
            <a:t>Nilai numerik 72% </a:t>
          </a:r>
          <a:endParaRPr lang="id-ID" sz="2400" kern="1200" dirty="0">
            <a:latin typeface="Comic Sans MS" pitchFamily="66" charset="0"/>
          </a:endParaRPr>
        </a:p>
      </dsp:txBody>
      <dsp:txXfrm rot="-5400000">
        <a:off x="1003844" y="46677"/>
        <a:ext cx="5856305" cy="841134"/>
      </dsp:txXfrm>
    </dsp:sp>
    <dsp:sp modelId="{3F96CA64-560F-4BD0-B823-A1768794DBDC}">
      <dsp:nvSpPr>
        <dsp:cNvPr id="0" name=""/>
        <dsp:cNvSpPr/>
      </dsp:nvSpPr>
      <dsp:spPr>
        <a:xfrm rot="5400000">
          <a:off x="-215109" y="1351641"/>
          <a:ext cx="1434062" cy="10038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SI</a:t>
          </a:r>
          <a:endParaRPr lang="id-ID" sz="3000" kern="1200" dirty="0"/>
        </a:p>
      </dsp:txBody>
      <dsp:txXfrm rot="-5400000">
        <a:off x="1" y="1638454"/>
        <a:ext cx="1003843" cy="430219"/>
      </dsp:txXfrm>
    </dsp:sp>
    <dsp:sp modelId="{AB2D9662-5CFC-4E68-892A-960B7CB47754}">
      <dsp:nvSpPr>
        <dsp:cNvPr id="0" name=""/>
        <dsp:cNvSpPr/>
      </dsp:nvSpPr>
      <dsp:spPr>
        <a:xfrm rot="5400000">
          <a:off x="3488677" y="-1348302"/>
          <a:ext cx="932140" cy="59018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400" kern="1200" dirty="0" smtClean="0">
              <a:latin typeface="Comic Sans MS" pitchFamily="66" charset="0"/>
            </a:rPr>
            <a:t>Penyimpulan bahwa peluang seseorang lulus sarjana lebih dari 70%</a:t>
          </a:r>
          <a:endParaRPr lang="id-ID" sz="2400" kern="1200" dirty="0">
            <a:latin typeface="Comic Sans MS" pitchFamily="66" charset="0"/>
          </a:endParaRPr>
        </a:p>
      </dsp:txBody>
      <dsp:txXfrm rot="-5400000">
        <a:off x="1003844" y="1182034"/>
        <a:ext cx="5856305" cy="8411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F30326-4CB5-40D9-B9F7-BBBA3C93958A}">
      <dsp:nvSpPr>
        <dsp:cNvPr id="0" name=""/>
        <dsp:cNvSpPr/>
      </dsp:nvSpPr>
      <dsp:spPr>
        <a:xfrm>
          <a:off x="0" y="13091"/>
          <a:ext cx="7286676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b="1" kern="1200" dirty="0" smtClean="0">
              <a:solidFill>
                <a:schemeClr val="tx1"/>
              </a:solidFill>
              <a:latin typeface="+mn-lt"/>
            </a:rPr>
            <a:t>Parametrik</a:t>
          </a:r>
          <a:endParaRPr lang="id-ID" sz="3200" b="1" kern="1200" dirty="0">
            <a:solidFill>
              <a:schemeClr val="tx1"/>
            </a:solidFill>
            <a:latin typeface="+mn-lt"/>
          </a:endParaRPr>
        </a:p>
      </dsp:txBody>
      <dsp:txXfrm>
        <a:off x="49347" y="62438"/>
        <a:ext cx="7187982" cy="912186"/>
      </dsp:txXfrm>
    </dsp:sp>
    <dsp:sp modelId="{6E3662AE-5D27-4F76-B9FC-65701871263A}">
      <dsp:nvSpPr>
        <dsp:cNvPr id="0" name=""/>
        <dsp:cNvSpPr/>
      </dsp:nvSpPr>
      <dsp:spPr>
        <a:xfrm>
          <a:off x="0" y="1023971"/>
          <a:ext cx="7286676" cy="1425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35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>
              <a:latin typeface="Comic Sans MS" pitchFamily="66" charset="0"/>
            </a:rPr>
            <a:t>digunakan</a:t>
          </a:r>
          <a:r>
            <a:rPr lang="en-US" sz="2800" kern="1200" dirty="0" smtClean="0">
              <a:latin typeface="Comic Sans MS" pitchFamily="66" charset="0"/>
            </a:rPr>
            <a:t> </a:t>
          </a:r>
          <a:r>
            <a:rPr lang="en-US" sz="2800" kern="1200" dirty="0" err="1" smtClean="0">
              <a:latin typeface="Comic Sans MS" pitchFamily="66" charset="0"/>
            </a:rPr>
            <a:t>untuk</a:t>
          </a:r>
          <a:r>
            <a:rPr lang="en-US" sz="2800" kern="1200" dirty="0" smtClean="0">
              <a:latin typeface="Comic Sans MS" pitchFamily="66" charset="0"/>
            </a:rPr>
            <a:t> </a:t>
          </a:r>
          <a:r>
            <a:rPr lang="en-US" sz="2800" kern="1200" dirty="0" err="1" smtClean="0">
              <a:latin typeface="Comic Sans MS" pitchFamily="66" charset="0"/>
            </a:rPr>
            <a:t>menganalisis</a:t>
          </a:r>
          <a:r>
            <a:rPr lang="en-US" sz="2800" kern="1200" dirty="0" smtClean="0">
              <a:latin typeface="Comic Sans MS" pitchFamily="66" charset="0"/>
            </a:rPr>
            <a:t> data interval </a:t>
          </a:r>
          <a:r>
            <a:rPr lang="en-US" sz="2800" kern="1200" dirty="0" err="1" smtClean="0">
              <a:latin typeface="Comic Sans MS" pitchFamily="66" charset="0"/>
            </a:rPr>
            <a:t>atau</a:t>
          </a:r>
          <a:r>
            <a:rPr lang="en-US" sz="2800" kern="1200" dirty="0" smtClean="0">
              <a:latin typeface="Comic Sans MS" pitchFamily="66" charset="0"/>
            </a:rPr>
            <a:t> </a:t>
          </a:r>
          <a:r>
            <a:rPr lang="en-US" sz="2800" kern="1200" dirty="0" err="1" smtClean="0">
              <a:latin typeface="Comic Sans MS" pitchFamily="66" charset="0"/>
            </a:rPr>
            <a:t>rasio</a:t>
          </a:r>
          <a:r>
            <a:rPr lang="en-US" sz="2800" kern="1200" dirty="0" smtClean="0">
              <a:latin typeface="Comic Sans MS" pitchFamily="66" charset="0"/>
            </a:rPr>
            <a:t>, yang </a:t>
          </a:r>
          <a:r>
            <a:rPr lang="en-US" sz="2800" kern="1200" dirty="0" err="1" smtClean="0">
              <a:latin typeface="Comic Sans MS" pitchFamily="66" charset="0"/>
            </a:rPr>
            <a:t>diambil</a:t>
          </a:r>
          <a:r>
            <a:rPr lang="en-US" sz="2800" kern="1200" dirty="0" smtClean="0">
              <a:latin typeface="Comic Sans MS" pitchFamily="66" charset="0"/>
            </a:rPr>
            <a:t> </a:t>
          </a:r>
          <a:r>
            <a:rPr lang="en-US" sz="2800" kern="1200" dirty="0" err="1" smtClean="0">
              <a:latin typeface="Comic Sans MS" pitchFamily="66" charset="0"/>
            </a:rPr>
            <a:t>dari</a:t>
          </a:r>
          <a:r>
            <a:rPr lang="en-US" sz="2800" kern="1200" dirty="0" smtClean="0">
              <a:latin typeface="Comic Sans MS" pitchFamily="66" charset="0"/>
            </a:rPr>
            <a:t> </a:t>
          </a:r>
          <a:r>
            <a:rPr lang="en-US" sz="2800" kern="1200" dirty="0" err="1" smtClean="0">
              <a:latin typeface="Comic Sans MS" pitchFamily="66" charset="0"/>
            </a:rPr>
            <a:t>populasi</a:t>
          </a:r>
          <a:r>
            <a:rPr lang="en-US" sz="2800" kern="1200" dirty="0" smtClean="0">
              <a:latin typeface="Comic Sans MS" pitchFamily="66" charset="0"/>
            </a:rPr>
            <a:t> yang </a:t>
          </a:r>
          <a:r>
            <a:rPr lang="en-US" sz="2800" kern="1200" dirty="0" err="1" smtClean="0">
              <a:latin typeface="Comic Sans MS" pitchFamily="66" charset="0"/>
            </a:rPr>
            <a:t>berdistribusi</a:t>
          </a:r>
          <a:r>
            <a:rPr lang="en-US" sz="2800" kern="1200" dirty="0" smtClean="0">
              <a:latin typeface="Comic Sans MS" pitchFamily="66" charset="0"/>
            </a:rPr>
            <a:t> normal.</a:t>
          </a:r>
          <a:endParaRPr lang="id-ID" sz="2800" kern="1200" dirty="0">
            <a:latin typeface="Comic Sans MS" pitchFamily="66" charset="0"/>
          </a:endParaRPr>
        </a:p>
      </dsp:txBody>
      <dsp:txXfrm>
        <a:off x="0" y="1023971"/>
        <a:ext cx="7286676" cy="1425195"/>
      </dsp:txXfrm>
    </dsp:sp>
    <dsp:sp modelId="{1BED7D00-7470-4889-BB33-59E75DB66DF0}">
      <dsp:nvSpPr>
        <dsp:cNvPr id="0" name=""/>
        <dsp:cNvSpPr/>
      </dsp:nvSpPr>
      <dsp:spPr>
        <a:xfrm>
          <a:off x="0" y="2449166"/>
          <a:ext cx="7286676" cy="101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b="1" kern="1200" dirty="0" smtClean="0">
              <a:solidFill>
                <a:schemeClr val="tx1"/>
              </a:solidFill>
              <a:latin typeface="+mn-lt"/>
            </a:rPr>
            <a:t>Non Parametrik</a:t>
          </a:r>
          <a:endParaRPr lang="id-ID" sz="3200" b="1" kern="1200" dirty="0">
            <a:solidFill>
              <a:schemeClr val="tx1"/>
            </a:solidFill>
            <a:latin typeface="+mn-lt"/>
          </a:endParaRPr>
        </a:p>
      </dsp:txBody>
      <dsp:txXfrm>
        <a:off x="49347" y="2498513"/>
        <a:ext cx="7187982" cy="912186"/>
      </dsp:txXfrm>
    </dsp:sp>
    <dsp:sp modelId="{F0E9E20E-BF49-4D1D-A585-93241EB38246}">
      <dsp:nvSpPr>
        <dsp:cNvPr id="0" name=""/>
        <dsp:cNvSpPr/>
      </dsp:nvSpPr>
      <dsp:spPr>
        <a:xfrm>
          <a:off x="0" y="3460046"/>
          <a:ext cx="7286676" cy="1956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35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>
              <a:latin typeface="Comic Sans MS" pitchFamily="66" charset="0"/>
            </a:rPr>
            <a:t>digunakan</a:t>
          </a:r>
          <a:r>
            <a:rPr lang="en-US" sz="2800" kern="1200" dirty="0" smtClean="0">
              <a:latin typeface="Comic Sans MS" pitchFamily="66" charset="0"/>
            </a:rPr>
            <a:t> </a:t>
          </a:r>
          <a:r>
            <a:rPr lang="en-US" sz="2800" kern="1200" dirty="0" err="1" smtClean="0">
              <a:latin typeface="Comic Sans MS" pitchFamily="66" charset="0"/>
            </a:rPr>
            <a:t>untuk</a:t>
          </a:r>
          <a:r>
            <a:rPr lang="en-US" sz="2800" kern="1200" dirty="0" smtClean="0">
              <a:latin typeface="Comic Sans MS" pitchFamily="66" charset="0"/>
            </a:rPr>
            <a:t> </a:t>
          </a:r>
          <a:r>
            <a:rPr lang="en-US" sz="2800" kern="1200" dirty="0" err="1" smtClean="0">
              <a:latin typeface="Comic Sans MS" pitchFamily="66" charset="0"/>
            </a:rPr>
            <a:t>menganalisis</a:t>
          </a:r>
          <a:r>
            <a:rPr lang="en-US" sz="2800" kern="1200" dirty="0" smtClean="0">
              <a:latin typeface="Comic Sans MS" pitchFamily="66" charset="0"/>
            </a:rPr>
            <a:t> data nominal </a:t>
          </a:r>
          <a:r>
            <a:rPr lang="en-US" sz="2800" kern="1200" dirty="0" err="1" smtClean="0">
              <a:latin typeface="Comic Sans MS" pitchFamily="66" charset="0"/>
            </a:rPr>
            <a:t>dan</a:t>
          </a:r>
          <a:r>
            <a:rPr lang="en-US" sz="2800" kern="1200" dirty="0" smtClean="0">
              <a:latin typeface="Comic Sans MS" pitchFamily="66" charset="0"/>
            </a:rPr>
            <a:t> ordinal </a:t>
          </a:r>
          <a:r>
            <a:rPr lang="en-US" sz="2800" kern="1200" dirty="0" err="1" smtClean="0">
              <a:latin typeface="Comic Sans MS" pitchFamily="66" charset="0"/>
            </a:rPr>
            <a:t>dari</a:t>
          </a:r>
          <a:r>
            <a:rPr lang="en-US" sz="2800" kern="1200" dirty="0" smtClean="0">
              <a:latin typeface="Comic Sans MS" pitchFamily="66" charset="0"/>
            </a:rPr>
            <a:t> </a:t>
          </a:r>
          <a:r>
            <a:rPr lang="en-US" sz="2800" kern="1200" dirty="0" err="1" smtClean="0">
              <a:latin typeface="Comic Sans MS" pitchFamily="66" charset="0"/>
            </a:rPr>
            <a:t>populasi</a:t>
          </a:r>
          <a:r>
            <a:rPr lang="en-US" sz="2800" kern="1200" dirty="0" smtClean="0">
              <a:latin typeface="Comic Sans MS" pitchFamily="66" charset="0"/>
            </a:rPr>
            <a:t> yang </a:t>
          </a:r>
          <a:r>
            <a:rPr lang="en-US" sz="2800" kern="1200" dirty="0" err="1" smtClean="0">
              <a:latin typeface="Comic Sans MS" pitchFamily="66" charset="0"/>
            </a:rPr>
            <a:t>bebas</a:t>
          </a:r>
          <a:r>
            <a:rPr lang="en-US" sz="2800" kern="1200" dirty="0" smtClean="0">
              <a:latin typeface="Comic Sans MS" pitchFamily="66" charset="0"/>
            </a:rPr>
            <a:t> </a:t>
          </a:r>
          <a:r>
            <a:rPr lang="en-US" sz="2800" kern="1200" dirty="0" err="1" smtClean="0">
              <a:latin typeface="Comic Sans MS" pitchFamily="66" charset="0"/>
            </a:rPr>
            <a:t>distribusi</a:t>
          </a:r>
          <a:r>
            <a:rPr lang="en-US" sz="2800" kern="1200" dirty="0" smtClean="0">
              <a:latin typeface="Comic Sans MS" pitchFamily="66" charset="0"/>
            </a:rPr>
            <a:t> </a:t>
          </a:r>
          <a:r>
            <a:rPr lang="en-US" sz="2800" kern="1200" dirty="0" err="1" smtClean="0">
              <a:latin typeface="Comic Sans MS" pitchFamily="66" charset="0"/>
            </a:rPr>
            <a:t>atau</a:t>
          </a:r>
          <a:r>
            <a:rPr lang="en-US" sz="2800" kern="1200" dirty="0" smtClean="0">
              <a:latin typeface="Comic Sans MS" pitchFamily="66" charset="0"/>
            </a:rPr>
            <a:t> </a:t>
          </a:r>
          <a:r>
            <a:rPr lang="en-US" sz="2800" kern="1200" dirty="0" err="1" smtClean="0">
              <a:latin typeface="Comic Sans MS" pitchFamily="66" charset="0"/>
            </a:rPr>
            <a:t>tidak</a:t>
          </a:r>
          <a:r>
            <a:rPr lang="en-US" sz="2800" kern="1200" dirty="0" smtClean="0">
              <a:latin typeface="Comic Sans MS" pitchFamily="66" charset="0"/>
            </a:rPr>
            <a:t> </a:t>
          </a:r>
          <a:r>
            <a:rPr lang="en-US" sz="2800" kern="1200" dirty="0" err="1" smtClean="0">
              <a:latin typeface="Comic Sans MS" pitchFamily="66" charset="0"/>
            </a:rPr>
            <a:t>harus</a:t>
          </a:r>
          <a:r>
            <a:rPr lang="en-US" sz="2800" kern="1200" dirty="0" smtClean="0">
              <a:latin typeface="Comic Sans MS" pitchFamily="66" charset="0"/>
            </a:rPr>
            <a:t> normal</a:t>
          </a:r>
          <a:r>
            <a:rPr lang="en-US" sz="3400" kern="1200" dirty="0" smtClean="0">
              <a:latin typeface="Comic Sans MS" pitchFamily="66" charset="0"/>
            </a:rPr>
            <a:t>.</a:t>
          </a:r>
          <a:endParaRPr lang="id-ID" sz="3400" kern="1200" dirty="0">
            <a:latin typeface="Comic Sans MS" pitchFamily="66" charset="0"/>
          </a:endParaRPr>
        </a:p>
      </dsp:txBody>
      <dsp:txXfrm>
        <a:off x="0" y="3460046"/>
        <a:ext cx="7286676" cy="19561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3AAEB-2240-46AB-8CAE-A0735A95A3E4}">
      <dsp:nvSpPr>
        <dsp:cNvPr id="0" name=""/>
        <dsp:cNvSpPr/>
      </dsp:nvSpPr>
      <dsp:spPr>
        <a:xfrm>
          <a:off x="0" y="2584819"/>
          <a:ext cx="656532" cy="3282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Data</a:t>
          </a:r>
          <a:endParaRPr lang="id-ID" sz="1400" kern="1200" dirty="0">
            <a:latin typeface="Comic Sans MS" pitchFamily="66" charset="0"/>
          </a:endParaRPr>
        </a:p>
      </dsp:txBody>
      <dsp:txXfrm>
        <a:off x="9615" y="2594434"/>
        <a:ext cx="637302" cy="309036"/>
      </dsp:txXfrm>
    </dsp:sp>
    <dsp:sp modelId="{E39314DE-4F40-4267-A5BC-DC92104B9F34}">
      <dsp:nvSpPr>
        <dsp:cNvPr id="0" name=""/>
        <dsp:cNvSpPr/>
      </dsp:nvSpPr>
      <dsp:spPr>
        <a:xfrm rot="18545983">
          <a:off x="93038" y="1559743"/>
          <a:ext cx="3051452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3051452" y="51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/>
        </a:p>
      </dsp:txBody>
      <dsp:txXfrm>
        <a:off x="1542478" y="1488627"/>
        <a:ext cx="152572" cy="152572"/>
      </dsp:txXfrm>
    </dsp:sp>
    <dsp:sp modelId="{9A2833DB-3843-4E8B-80A3-878F2122264B}">
      <dsp:nvSpPr>
        <dsp:cNvPr id="0" name=""/>
        <dsp:cNvSpPr/>
      </dsp:nvSpPr>
      <dsp:spPr>
        <a:xfrm>
          <a:off x="2580997" y="78907"/>
          <a:ext cx="1736107" cy="603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Sifat</a:t>
          </a:r>
          <a:endParaRPr lang="id-ID" sz="1400" kern="1200" dirty="0">
            <a:latin typeface="Comic Sans MS" pitchFamily="66" charset="0"/>
          </a:endParaRPr>
        </a:p>
      </dsp:txBody>
      <dsp:txXfrm>
        <a:off x="2598686" y="96596"/>
        <a:ext cx="1700729" cy="568555"/>
      </dsp:txXfrm>
    </dsp:sp>
    <dsp:sp modelId="{6DED2CD4-C22F-4444-808A-542654BDA961}">
      <dsp:nvSpPr>
        <dsp:cNvPr id="0" name=""/>
        <dsp:cNvSpPr/>
      </dsp:nvSpPr>
      <dsp:spPr>
        <a:xfrm rot="19561970">
          <a:off x="4290087" y="287247"/>
          <a:ext cx="316645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316645" y="51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440494" y="284500"/>
        <a:ext cx="15832" cy="15832"/>
      </dsp:txXfrm>
    </dsp:sp>
    <dsp:sp modelId="{454AB0C5-F611-4A4C-8805-5474753A0B03}">
      <dsp:nvSpPr>
        <dsp:cNvPr id="0" name=""/>
        <dsp:cNvSpPr/>
      </dsp:nvSpPr>
      <dsp:spPr>
        <a:xfrm>
          <a:off x="4579717" y="3626"/>
          <a:ext cx="1588006" cy="400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Kontinu</a:t>
          </a:r>
          <a:endParaRPr lang="id-ID" sz="1400" kern="1200" dirty="0">
            <a:latin typeface="Comic Sans MS" pitchFamily="66" charset="0"/>
          </a:endParaRPr>
        </a:p>
      </dsp:txBody>
      <dsp:txXfrm>
        <a:off x="4591452" y="15361"/>
        <a:ext cx="1564536" cy="377195"/>
      </dsp:txXfrm>
    </dsp:sp>
    <dsp:sp modelId="{655D318B-159F-4994-B1AD-9FE9EF63BACE}">
      <dsp:nvSpPr>
        <dsp:cNvPr id="0" name=""/>
        <dsp:cNvSpPr/>
      </dsp:nvSpPr>
      <dsp:spPr>
        <a:xfrm rot="2434989">
          <a:off x="4275516" y="488181"/>
          <a:ext cx="345787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345787" y="51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439765" y="484705"/>
        <a:ext cx="17289" cy="17289"/>
      </dsp:txXfrm>
    </dsp:sp>
    <dsp:sp modelId="{2D611AE4-6263-46AE-B730-C2C7B93A9853}">
      <dsp:nvSpPr>
        <dsp:cNvPr id="0" name=""/>
        <dsp:cNvSpPr/>
      </dsp:nvSpPr>
      <dsp:spPr>
        <a:xfrm>
          <a:off x="4579717" y="453531"/>
          <a:ext cx="1230157" cy="304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Diskrit</a:t>
          </a:r>
          <a:endParaRPr lang="id-ID" sz="1400" kern="1200" dirty="0">
            <a:latin typeface="Comic Sans MS" pitchFamily="66" charset="0"/>
          </a:endParaRPr>
        </a:p>
      </dsp:txBody>
      <dsp:txXfrm>
        <a:off x="4588638" y="462452"/>
        <a:ext cx="1212315" cy="286749"/>
      </dsp:txXfrm>
    </dsp:sp>
    <dsp:sp modelId="{E56464C6-A583-4E99-B718-863774E33C8E}">
      <dsp:nvSpPr>
        <dsp:cNvPr id="0" name=""/>
        <dsp:cNvSpPr/>
      </dsp:nvSpPr>
      <dsp:spPr>
        <a:xfrm rot="19239247">
          <a:off x="374497" y="1954917"/>
          <a:ext cx="2488534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2488534" y="51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900" kern="1200"/>
        </a:p>
      </dsp:txBody>
      <dsp:txXfrm>
        <a:off x="1556551" y="1897873"/>
        <a:ext cx="124426" cy="124426"/>
      </dsp:txXfrm>
    </dsp:sp>
    <dsp:sp modelId="{4E57DC1A-37BF-4F2D-AE4D-AF3D1A680F1C}">
      <dsp:nvSpPr>
        <dsp:cNvPr id="0" name=""/>
        <dsp:cNvSpPr/>
      </dsp:nvSpPr>
      <dsp:spPr>
        <a:xfrm>
          <a:off x="2580997" y="869253"/>
          <a:ext cx="1736107" cy="603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Bentuk</a:t>
          </a:r>
          <a:endParaRPr lang="id-ID" sz="1400" kern="1200" dirty="0">
            <a:latin typeface="Comic Sans MS" pitchFamily="66" charset="0"/>
          </a:endParaRPr>
        </a:p>
      </dsp:txBody>
      <dsp:txXfrm>
        <a:off x="2598686" y="886942"/>
        <a:ext cx="1700729" cy="568555"/>
      </dsp:txXfrm>
    </dsp:sp>
    <dsp:sp modelId="{AD2D69FC-BD90-4B3E-A752-AF0CE2A3C529}">
      <dsp:nvSpPr>
        <dsp:cNvPr id="0" name=""/>
        <dsp:cNvSpPr/>
      </dsp:nvSpPr>
      <dsp:spPr>
        <a:xfrm rot="19424705">
          <a:off x="4285579" y="1069756"/>
          <a:ext cx="325663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325663" y="51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440269" y="1066784"/>
        <a:ext cx="16283" cy="16283"/>
      </dsp:txXfrm>
    </dsp:sp>
    <dsp:sp modelId="{E33AF5D7-E71C-4D52-8294-E1660353BB88}">
      <dsp:nvSpPr>
        <dsp:cNvPr id="0" name=""/>
        <dsp:cNvSpPr/>
      </dsp:nvSpPr>
      <dsp:spPr>
        <a:xfrm>
          <a:off x="4579717" y="807362"/>
          <a:ext cx="1227380" cy="342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Tunggal</a:t>
          </a:r>
          <a:endParaRPr lang="id-ID" sz="1400" kern="1200" dirty="0">
            <a:latin typeface="Comic Sans MS" pitchFamily="66" charset="0"/>
          </a:endParaRPr>
        </a:p>
      </dsp:txBody>
      <dsp:txXfrm>
        <a:off x="4589750" y="817395"/>
        <a:ext cx="1207314" cy="322469"/>
      </dsp:txXfrm>
    </dsp:sp>
    <dsp:sp modelId="{2D15E74A-49A9-4FC1-A7AE-FB674E4567D0}">
      <dsp:nvSpPr>
        <dsp:cNvPr id="0" name=""/>
        <dsp:cNvSpPr/>
      </dsp:nvSpPr>
      <dsp:spPr>
        <a:xfrm rot="2203197">
          <a:off x="4284598" y="1263995"/>
          <a:ext cx="327624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327624" y="51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440220" y="1260974"/>
        <a:ext cx="16381" cy="16381"/>
      </dsp:txXfrm>
    </dsp:sp>
    <dsp:sp modelId="{426C403E-7693-4742-A7C7-511BC250D9F0}">
      <dsp:nvSpPr>
        <dsp:cNvPr id="0" name=""/>
        <dsp:cNvSpPr/>
      </dsp:nvSpPr>
      <dsp:spPr>
        <a:xfrm>
          <a:off x="4579717" y="1199138"/>
          <a:ext cx="1107444" cy="335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Kelompok</a:t>
          </a:r>
          <a:endParaRPr lang="id-ID" sz="1400" kern="1200" dirty="0">
            <a:latin typeface="Comic Sans MS" pitchFamily="66" charset="0"/>
          </a:endParaRPr>
        </a:p>
      </dsp:txBody>
      <dsp:txXfrm>
        <a:off x="4589556" y="1208977"/>
        <a:ext cx="1087766" cy="316262"/>
      </dsp:txXfrm>
    </dsp:sp>
    <dsp:sp modelId="{7A41892C-D626-4763-8F0F-D0CC549AB947}">
      <dsp:nvSpPr>
        <dsp:cNvPr id="0" name=""/>
        <dsp:cNvSpPr/>
      </dsp:nvSpPr>
      <dsp:spPr>
        <a:xfrm rot="20364933">
          <a:off x="590908" y="2382401"/>
          <a:ext cx="2055712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2055712" y="51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/>
        </a:p>
      </dsp:txBody>
      <dsp:txXfrm>
        <a:off x="1567371" y="2336178"/>
        <a:ext cx="102785" cy="102785"/>
      </dsp:txXfrm>
    </dsp:sp>
    <dsp:sp modelId="{89348F62-1DE9-4223-80BD-8AE9A4D2B3D1}">
      <dsp:nvSpPr>
        <dsp:cNvPr id="0" name=""/>
        <dsp:cNvSpPr/>
      </dsp:nvSpPr>
      <dsp:spPr>
        <a:xfrm>
          <a:off x="2580997" y="1724222"/>
          <a:ext cx="1736107" cy="603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Sumber</a:t>
          </a:r>
          <a:endParaRPr lang="id-ID" sz="1400" kern="1200" dirty="0">
            <a:latin typeface="Comic Sans MS" pitchFamily="66" charset="0"/>
          </a:endParaRPr>
        </a:p>
      </dsp:txBody>
      <dsp:txXfrm>
        <a:off x="2598686" y="1741911"/>
        <a:ext cx="1700729" cy="568555"/>
      </dsp:txXfrm>
    </dsp:sp>
    <dsp:sp modelId="{C3FBF65E-42A4-4F82-B5DA-75D15EE74F5C}">
      <dsp:nvSpPr>
        <dsp:cNvPr id="0" name=""/>
        <dsp:cNvSpPr/>
      </dsp:nvSpPr>
      <dsp:spPr>
        <a:xfrm rot="18851620">
          <a:off x="4260045" y="1885964"/>
          <a:ext cx="376729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376729" y="51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438992" y="1881716"/>
        <a:ext cx="18836" cy="18836"/>
      </dsp:txXfrm>
    </dsp:sp>
    <dsp:sp modelId="{259C93EC-E84B-4767-9EB6-AF32591C4AD2}">
      <dsp:nvSpPr>
        <dsp:cNvPr id="0" name=""/>
        <dsp:cNvSpPr/>
      </dsp:nvSpPr>
      <dsp:spPr>
        <a:xfrm>
          <a:off x="4579717" y="1584318"/>
          <a:ext cx="1114476" cy="343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Primer</a:t>
          </a:r>
          <a:endParaRPr lang="id-ID" sz="1400" kern="1200" dirty="0">
            <a:latin typeface="Comic Sans MS" pitchFamily="66" charset="0"/>
          </a:endParaRPr>
        </a:p>
      </dsp:txBody>
      <dsp:txXfrm>
        <a:off x="4589778" y="1594379"/>
        <a:ext cx="1094354" cy="323398"/>
      </dsp:txXfrm>
    </dsp:sp>
    <dsp:sp modelId="{34D05E45-1E98-4D3C-95A4-C6FB320B536E}">
      <dsp:nvSpPr>
        <dsp:cNvPr id="0" name=""/>
        <dsp:cNvSpPr/>
      </dsp:nvSpPr>
      <dsp:spPr>
        <a:xfrm rot="2207335">
          <a:off x="4284451" y="2119210"/>
          <a:ext cx="327918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327918" y="51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440212" y="2116181"/>
        <a:ext cx="16395" cy="16395"/>
      </dsp:txXfrm>
    </dsp:sp>
    <dsp:sp modelId="{B821F6CB-AABD-4B7C-B201-6227D171B6F3}">
      <dsp:nvSpPr>
        <dsp:cNvPr id="0" name=""/>
        <dsp:cNvSpPr/>
      </dsp:nvSpPr>
      <dsp:spPr>
        <a:xfrm>
          <a:off x="4579717" y="1977079"/>
          <a:ext cx="1163171" cy="490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Sekunder</a:t>
          </a:r>
          <a:endParaRPr lang="id-ID" sz="1400" kern="1200" dirty="0">
            <a:latin typeface="Comic Sans MS" pitchFamily="66" charset="0"/>
          </a:endParaRPr>
        </a:p>
      </dsp:txBody>
      <dsp:txXfrm>
        <a:off x="4594097" y="1991459"/>
        <a:ext cx="1134411" cy="462220"/>
      </dsp:txXfrm>
    </dsp:sp>
    <dsp:sp modelId="{27CFC66E-B438-4DD6-973C-57587E23480D}">
      <dsp:nvSpPr>
        <dsp:cNvPr id="0" name=""/>
        <dsp:cNvSpPr/>
      </dsp:nvSpPr>
      <dsp:spPr>
        <a:xfrm rot="1271923">
          <a:off x="586693" y="3116983"/>
          <a:ext cx="2064141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2064141" y="51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700" kern="1200"/>
        </a:p>
      </dsp:txBody>
      <dsp:txXfrm>
        <a:off x="1567161" y="3070549"/>
        <a:ext cx="103207" cy="103207"/>
      </dsp:txXfrm>
    </dsp:sp>
    <dsp:sp modelId="{DDD32433-79FB-409E-8D91-F574661385EC}">
      <dsp:nvSpPr>
        <dsp:cNvPr id="0" name=""/>
        <dsp:cNvSpPr/>
      </dsp:nvSpPr>
      <dsp:spPr>
        <a:xfrm>
          <a:off x="2580997" y="3193387"/>
          <a:ext cx="1736107" cy="603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Penyusunan</a:t>
          </a:r>
        </a:p>
      </dsp:txBody>
      <dsp:txXfrm>
        <a:off x="2598686" y="3211076"/>
        <a:ext cx="1700729" cy="568555"/>
      </dsp:txXfrm>
    </dsp:sp>
    <dsp:sp modelId="{FA845640-B67B-4EFE-860F-D36A7BCD45BB}">
      <dsp:nvSpPr>
        <dsp:cNvPr id="0" name=""/>
        <dsp:cNvSpPr/>
      </dsp:nvSpPr>
      <dsp:spPr>
        <a:xfrm rot="17400740">
          <a:off x="4064723" y="3129664"/>
          <a:ext cx="767374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767374" y="51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429226" y="3115649"/>
        <a:ext cx="38368" cy="38368"/>
      </dsp:txXfrm>
    </dsp:sp>
    <dsp:sp modelId="{48AEAFBF-4F27-4AED-B43F-EF8E62FC35B9}">
      <dsp:nvSpPr>
        <dsp:cNvPr id="0" name=""/>
        <dsp:cNvSpPr/>
      </dsp:nvSpPr>
      <dsp:spPr>
        <a:xfrm>
          <a:off x="4579717" y="2517300"/>
          <a:ext cx="1151931" cy="514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Nominal</a:t>
          </a:r>
        </a:p>
      </dsp:txBody>
      <dsp:txXfrm>
        <a:off x="4594772" y="2532355"/>
        <a:ext cx="1121821" cy="483918"/>
      </dsp:txXfrm>
    </dsp:sp>
    <dsp:sp modelId="{14CE2092-B9FA-4643-8589-A0BFD153BD2D}">
      <dsp:nvSpPr>
        <dsp:cNvPr id="0" name=""/>
        <dsp:cNvSpPr/>
      </dsp:nvSpPr>
      <dsp:spPr>
        <a:xfrm rot="19399773">
          <a:off x="4284704" y="3392417"/>
          <a:ext cx="327413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327413" y="51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440225" y="3389401"/>
        <a:ext cx="16370" cy="16370"/>
      </dsp:txXfrm>
    </dsp:sp>
    <dsp:sp modelId="{5573F1F1-FF5E-4DE2-85B9-20B601C137C9}">
      <dsp:nvSpPr>
        <dsp:cNvPr id="0" name=""/>
        <dsp:cNvSpPr/>
      </dsp:nvSpPr>
      <dsp:spPr>
        <a:xfrm>
          <a:off x="4579717" y="3080568"/>
          <a:ext cx="1122892" cy="4385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Interval</a:t>
          </a:r>
        </a:p>
      </dsp:txBody>
      <dsp:txXfrm>
        <a:off x="4592560" y="3093411"/>
        <a:ext cx="1097206" cy="412815"/>
      </dsp:txXfrm>
    </dsp:sp>
    <dsp:sp modelId="{E6685B4F-33F6-41AE-8D56-CF8FE76E1DE0}">
      <dsp:nvSpPr>
        <dsp:cNvPr id="0" name=""/>
        <dsp:cNvSpPr/>
      </dsp:nvSpPr>
      <dsp:spPr>
        <a:xfrm rot="2989410">
          <a:off x="4244880" y="3645693"/>
          <a:ext cx="407060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407060" y="51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438234" y="3640686"/>
        <a:ext cx="20353" cy="20353"/>
      </dsp:txXfrm>
    </dsp:sp>
    <dsp:sp modelId="{B1ABD42B-3E60-478C-A116-5681D2ECF8A2}">
      <dsp:nvSpPr>
        <dsp:cNvPr id="0" name=""/>
        <dsp:cNvSpPr/>
      </dsp:nvSpPr>
      <dsp:spPr>
        <a:xfrm>
          <a:off x="4579717" y="3568309"/>
          <a:ext cx="1059793" cy="476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Ordinal</a:t>
          </a:r>
        </a:p>
      </dsp:txBody>
      <dsp:txXfrm>
        <a:off x="4593662" y="3582254"/>
        <a:ext cx="1031903" cy="448236"/>
      </dsp:txXfrm>
    </dsp:sp>
    <dsp:sp modelId="{4B389175-79D2-4100-BE94-6F0581A44149}">
      <dsp:nvSpPr>
        <dsp:cNvPr id="0" name=""/>
        <dsp:cNvSpPr/>
      </dsp:nvSpPr>
      <dsp:spPr>
        <a:xfrm rot="4294361">
          <a:off x="4033017" y="3884278"/>
          <a:ext cx="830786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830786" y="51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427641" y="3868678"/>
        <a:ext cx="41539" cy="41539"/>
      </dsp:txXfrm>
    </dsp:sp>
    <dsp:sp modelId="{4BE3386C-7302-4C18-9C93-4D6465EBB8C4}">
      <dsp:nvSpPr>
        <dsp:cNvPr id="0" name=""/>
        <dsp:cNvSpPr/>
      </dsp:nvSpPr>
      <dsp:spPr>
        <a:xfrm>
          <a:off x="4579717" y="4093676"/>
          <a:ext cx="1134493" cy="379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Ratio</a:t>
          </a:r>
        </a:p>
      </dsp:txBody>
      <dsp:txXfrm>
        <a:off x="4590839" y="4104798"/>
        <a:ext cx="1112249" cy="357487"/>
      </dsp:txXfrm>
    </dsp:sp>
    <dsp:sp modelId="{E3517A3E-6E8F-4971-9E52-55129AB1554D}">
      <dsp:nvSpPr>
        <dsp:cNvPr id="0" name=""/>
        <dsp:cNvSpPr/>
      </dsp:nvSpPr>
      <dsp:spPr>
        <a:xfrm rot="3054017">
          <a:off x="93038" y="3927822"/>
          <a:ext cx="3051452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3051452" y="51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/>
        </a:p>
      </dsp:txBody>
      <dsp:txXfrm>
        <a:off x="1542478" y="3856705"/>
        <a:ext cx="152572" cy="152572"/>
      </dsp:txXfrm>
    </dsp:sp>
    <dsp:sp modelId="{5BF64EC2-2339-4185-BD93-774137D71FBB}">
      <dsp:nvSpPr>
        <dsp:cNvPr id="0" name=""/>
        <dsp:cNvSpPr/>
      </dsp:nvSpPr>
      <dsp:spPr>
        <a:xfrm>
          <a:off x="2580997" y="4815063"/>
          <a:ext cx="1736107" cy="6039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Waktu</a:t>
          </a:r>
        </a:p>
      </dsp:txBody>
      <dsp:txXfrm>
        <a:off x="2598686" y="4832752"/>
        <a:ext cx="1700729" cy="568555"/>
      </dsp:txXfrm>
    </dsp:sp>
    <dsp:sp modelId="{05CA678A-A362-4AFB-882E-910B83351702}">
      <dsp:nvSpPr>
        <dsp:cNvPr id="0" name=""/>
        <dsp:cNvSpPr/>
      </dsp:nvSpPr>
      <dsp:spPr>
        <a:xfrm rot="18486938">
          <a:off x="4235682" y="4944493"/>
          <a:ext cx="425455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425455" y="51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437774" y="4939027"/>
        <a:ext cx="21272" cy="21272"/>
      </dsp:txXfrm>
    </dsp:sp>
    <dsp:sp modelId="{5CBB432B-E72A-4CC7-BDB9-817612CD6627}">
      <dsp:nvSpPr>
        <dsp:cNvPr id="0" name=""/>
        <dsp:cNvSpPr/>
      </dsp:nvSpPr>
      <dsp:spPr>
        <a:xfrm>
          <a:off x="4579717" y="4522647"/>
          <a:ext cx="1355114" cy="519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Seketika</a:t>
          </a:r>
        </a:p>
      </dsp:txBody>
      <dsp:txXfrm>
        <a:off x="4594927" y="4537857"/>
        <a:ext cx="1324694" cy="488877"/>
      </dsp:txXfrm>
    </dsp:sp>
    <dsp:sp modelId="{2F9A47EB-78A5-4B8F-8821-0F1E0E3E2723}">
      <dsp:nvSpPr>
        <dsp:cNvPr id="0" name=""/>
        <dsp:cNvSpPr/>
      </dsp:nvSpPr>
      <dsp:spPr>
        <a:xfrm rot="2836059">
          <a:off x="4254907" y="5253995"/>
          <a:ext cx="387006" cy="10339"/>
        </a:xfrm>
        <a:custGeom>
          <a:avLst/>
          <a:gdLst/>
          <a:ahLst/>
          <a:cxnLst/>
          <a:rect l="0" t="0" r="0" b="0"/>
          <a:pathLst>
            <a:path>
              <a:moveTo>
                <a:pt x="0" y="5169"/>
              </a:moveTo>
              <a:lnTo>
                <a:pt x="387006" y="516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438735" y="5249489"/>
        <a:ext cx="19350" cy="19350"/>
      </dsp:txXfrm>
    </dsp:sp>
    <dsp:sp modelId="{553788D9-AB6E-441B-82E0-4D7640B299F0}">
      <dsp:nvSpPr>
        <dsp:cNvPr id="0" name=""/>
        <dsp:cNvSpPr/>
      </dsp:nvSpPr>
      <dsp:spPr>
        <a:xfrm>
          <a:off x="4579717" y="5091184"/>
          <a:ext cx="1512098" cy="620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kern="1200" dirty="0" smtClean="0">
              <a:latin typeface="Comic Sans MS" pitchFamily="66" charset="0"/>
            </a:rPr>
            <a:t>Urutan Waktu</a:t>
          </a:r>
        </a:p>
      </dsp:txBody>
      <dsp:txXfrm>
        <a:off x="4597883" y="5109350"/>
        <a:ext cx="1475766" cy="583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EF910-0C50-43D0-85AB-E048A3FAF6C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C2949-9873-4040-BAD8-9A8D30CB36C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6602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2949-9873-4040-BAD8-9A8D30CB36CE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2949-9873-4040-BAD8-9A8D30CB36CE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FFFFCB9-6DEC-4EFC-BDB3-9D4FC78CAA5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24D71B-8019-422B-A68B-3B2484A1C9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CB9-6DEC-4EFC-BDB3-9D4FC78CAA5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4D71B-8019-422B-A68B-3B2484A1C9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CB9-6DEC-4EFC-BDB3-9D4FC78CAA5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4D71B-8019-422B-A68B-3B2484A1C9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CB9-6DEC-4EFC-BDB3-9D4FC78CAA5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4D71B-8019-422B-A68B-3B2484A1C9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CB9-6DEC-4EFC-BDB3-9D4FC78CAA5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4D71B-8019-422B-A68B-3B2484A1C9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CB9-6DEC-4EFC-BDB3-9D4FC78CAA5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4D71B-8019-422B-A68B-3B2484A1C9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FFFCB9-6DEC-4EFC-BDB3-9D4FC78CAA5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24D71B-8019-422B-A68B-3B2484A1C95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FFFFCB9-6DEC-4EFC-BDB3-9D4FC78CAA5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24D71B-8019-422B-A68B-3B2484A1C9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CB9-6DEC-4EFC-BDB3-9D4FC78CAA5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4D71B-8019-422B-A68B-3B2484A1C9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CB9-6DEC-4EFC-BDB3-9D4FC78CAA5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4D71B-8019-422B-A68B-3B2484A1C9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FCB9-6DEC-4EFC-BDB3-9D4FC78CAA5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4D71B-8019-422B-A68B-3B2484A1C95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FFFCB9-6DEC-4EFC-BDB3-9D4FC78CAA5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24D71B-8019-422B-A68B-3B2484A1C95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8028384" cy="1411966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Rockwell Extra Bold" pitchFamily="18" charset="0"/>
              </a:rPr>
              <a:t>Konsep dasar Statistik</a:t>
            </a:r>
            <a:endParaRPr lang="id-ID" sz="4800" dirty="0">
              <a:latin typeface="Rockwell Extra Bold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467600" cy="703282"/>
          </a:xfrm>
        </p:spPr>
        <p:txBody>
          <a:bodyPr/>
          <a:lstStyle/>
          <a:p>
            <a:r>
              <a:rPr lang="id-ID" b="1" dirty="0" smtClean="0">
                <a:latin typeface="+mn-lt"/>
              </a:rPr>
              <a:t>Sumber</a:t>
            </a:r>
            <a:endParaRPr lang="id-ID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776" y="1587572"/>
            <a:ext cx="7467600" cy="3857652"/>
          </a:xfrm>
        </p:spPr>
        <p:txBody>
          <a:bodyPr>
            <a:normAutofit/>
          </a:bodyPr>
          <a:lstStyle/>
          <a:p>
            <a:pPr marL="857250" lvl="1" indent="-400050" algn="just">
              <a:buClr>
                <a:schemeClr val="tx1"/>
              </a:buClr>
              <a:buNone/>
            </a:pPr>
            <a:r>
              <a:rPr lang="en-US" sz="2400" b="1" dirty="0" smtClean="0">
                <a:latin typeface="Comic Sans MS" pitchFamily="66" charset="0"/>
              </a:rPr>
              <a:t>Data primer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statistik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diperoleh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bersumber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tangan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pertama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latin typeface="Comic Sans MS" pitchFamily="66" charset="0"/>
              </a:rPr>
              <a:t>first hand data).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857250" lvl="1" indent="-400050" algn="just">
              <a:buClr>
                <a:schemeClr val="tx1"/>
              </a:buClr>
              <a:buNone/>
            </a:pPr>
            <a:r>
              <a:rPr lang="en-US" sz="2400" b="1" dirty="0" smtClean="0">
                <a:latin typeface="Comic Sans MS" pitchFamily="66" charset="0"/>
              </a:rPr>
              <a:t>Data </a:t>
            </a:r>
            <a:r>
              <a:rPr lang="en-US" sz="2400" b="1" dirty="0" err="1" smtClean="0">
                <a:latin typeface="Comic Sans MS" pitchFamily="66" charset="0"/>
              </a:rPr>
              <a:t>sekunder</a:t>
            </a:r>
            <a:endParaRPr lang="en-US" sz="2400" b="1" dirty="0" smtClean="0">
              <a:latin typeface="Comic Sans MS" pitchFamily="66" charset="0"/>
            </a:endParaRP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statistik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diperoleh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bersumber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tangan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kedua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latin typeface="Comic Sans MS" pitchFamily="66" charset="0"/>
              </a:rPr>
              <a:t>second hand data)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/>
            <a:endParaRPr lang="id-ID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3470"/>
            <a:ext cx="7467600" cy="703282"/>
          </a:xfrm>
        </p:spPr>
        <p:txBody>
          <a:bodyPr/>
          <a:lstStyle/>
          <a:p>
            <a:r>
              <a:rPr lang="id-ID" b="1" dirty="0" smtClean="0">
                <a:latin typeface="+mn-lt"/>
              </a:rPr>
              <a:t>Penyusunan</a:t>
            </a:r>
            <a:endParaRPr lang="id-ID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8" y="1312080"/>
            <a:ext cx="8743936" cy="5429288"/>
          </a:xfrm>
        </p:spPr>
        <p:txBody>
          <a:bodyPr>
            <a:normAutofit fontScale="77500" lnSpcReduction="20000"/>
          </a:bodyPr>
          <a:lstStyle/>
          <a:p>
            <a:pPr marL="857250" lvl="1" indent="-400050">
              <a:buClr>
                <a:schemeClr val="tx1"/>
              </a:buClr>
              <a:buNone/>
              <a:defRPr/>
            </a:pPr>
            <a:r>
              <a:rPr lang="en-US" sz="2600" b="1" dirty="0" smtClean="0">
                <a:latin typeface="Comic Sans MS" pitchFamily="66" charset="0"/>
              </a:rPr>
              <a:t>Data Nominal/</a:t>
            </a:r>
            <a:r>
              <a:rPr lang="en-US" sz="2600" b="1" dirty="0" err="1" smtClean="0">
                <a:latin typeface="Comic Sans MS" pitchFamily="66" charset="0"/>
              </a:rPr>
              <a:t>skala</a:t>
            </a:r>
            <a:r>
              <a:rPr lang="en-US" sz="2600" b="1" dirty="0" smtClean="0">
                <a:latin typeface="Comic Sans MS" pitchFamily="66" charset="0"/>
              </a:rPr>
              <a:t> nominal</a:t>
            </a:r>
          </a:p>
          <a:p>
            <a:pPr marL="1257300" lvl="2" indent="-3429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statistik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cara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menyusun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angkanya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didasarkan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atas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penggolongan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klasifikasi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tertentu</a:t>
            </a:r>
            <a:endParaRPr lang="en-US" sz="2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257300" lvl="2" indent="-3429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Posisi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data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setara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bisa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dilakukan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operasi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matematika</a:t>
            </a:r>
            <a:endParaRPr lang="en-US" sz="2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Pemberian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skala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digunakan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hanya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untuk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membedakan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suatu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ukuran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ukuran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yang lain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tanpa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memberi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atribut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lebih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besar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lebih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kecil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Contoh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: 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klasifikasi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jenis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pekerjaan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, agama</a:t>
            </a:r>
          </a:p>
          <a:p>
            <a:pPr lvl="2" indent="0" algn="just">
              <a:buClr>
                <a:schemeClr val="tx1"/>
              </a:buClr>
              <a:buNone/>
              <a:defRPr/>
            </a:pPr>
            <a:endParaRPr lang="en-US" sz="2600" dirty="0" smtClean="0">
              <a:latin typeface="Comic Sans MS" pitchFamily="66" charset="0"/>
            </a:endParaRPr>
          </a:p>
          <a:p>
            <a:pPr marL="857250" lvl="1" indent="-400050">
              <a:buClr>
                <a:schemeClr val="tx1"/>
              </a:buClr>
              <a:buNone/>
              <a:defRPr/>
            </a:pPr>
            <a:r>
              <a:rPr lang="en-US" sz="2600" b="1" dirty="0" smtClean="0">
                <a:latin typeface="Comic Sans MS" pitchFamily="66" charset="0"/>
              </a:rPr>
              <a:t>Data Ordinal/</a:t>
            </a:r>
            <a:r>
              <a:rPr lang="en-US" sz="2600" b="1" dirty="0" err="1" smtClean="0">
                <a:latin typeface="Comic Sans MS" pitchFamily="66" charset="0"/>
              </a:rPr>
              <a:t>skala</a:t>
            </a:r>
            <a:r>
              <a:rPr lang="en-US" sz="2600" b="1" dirty="0" smtClean="0">
                <a:latin typeface="Comic Sans MS" pitchFamily="66" charset="0"/>
              </a:rPr>
              <a:t> ordinal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Data yang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diperoleh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cara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kategorisasi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/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klasifikasi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tetapi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di</a:t>
            </a:r>
            <a:r>
              <a:rPr lang="id-ID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antara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data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tersebut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terdapat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hubungan</a:t>
            </a:r>
            <a:endParaRPr lang="en-US" sz="2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Posisi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data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setara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bisa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dilaksanakan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operasi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matematika</a:t>
            </a:r>
            <a:endParaRPr lang="en-US" sz="2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statistik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cara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menyusun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angkanya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didasarkan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atas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urutan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kedudukan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rangking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).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dapat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dibedakan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urutan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tinggi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rendahnya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skala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data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Contoh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sikap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pelanggan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puas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cukup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puas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Comic Sans MS" pitchFamily="66" charset="0"/>
              </a:rPr>
              <a:t>puas</a:t>
            </a:r>
            <a:r>
              <a:rPr lang="en-US" sz="2600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algn="just"/>
            <a:endParaRPr lang="id-ID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3470"/>
            <a:ext cx="7467600" cy="703282"/>
          </a:xfrm>
        </p:spPr>
        <p:txBody>
          <a:bodyPr/>
          <a:lstStyle/>
          <a:p>
            <a:r>
              <a:rPr lang="id-ID" b="1" dirty="0" smtClean="0">
                <a:latin typeface="+mn-lt"/>
              </a:rPr>
              <a:t>Penyusunan</a:t>
            </a:r>
            <a:endParaRPr lang="id-ID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8906"/>
            <a:ext cx="8892480" cy="5786478"/>
          </a:xfrm>
        </p:spPr>
        <p:txBody>
          <a:bodyPr>
            <a:normAutofit/>
          </a:bodyPr>
          <a:lstStyle/>
          <a:p>
            <a:pPr marL="857250" lvl="1" indent="-400050">
              <a:buClr>
                <a:schemeClr val="tx1"/>
              </a:buClr>
              <a:buNone/>
              <a:defRPr/>
            </a:pPr>
            <a:r>
              <a:rPr lang="en-US" sz="1600" b="1" dirty="0" smtClean="0">
                <a:latin typeface="Comic Sans MS" pitchFamily="66" charset="0"/>
              </a:rPr>
              <a:t>Data Interval/</a:t>
            </a:r>
            <a:r>
              <a:rPr lang="en-US" sz="1600" b="1" dirty="0" err="1" smtClean="0">
                <a:latin typeface="Comic Sans MS" pitchFamily="66" charset="0"/>
              </a:rPr>
              <a:t>skala</a:t>
            </a:r>
            <a:r>
              <a:rPr lang="en-US" sz="1600" b="1" dirty="0" smtClean="0">
                <a:latin typeface="Comic Sans MS" pitchFamily="66" charset="0"/>
              </a:rPr>
              <a:t> interval</a:t>
            </a:r>
          </a:p>
          <a:p>
            <a:pPr marL="1257300" lvl="2" indent="-342900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statistik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diperoleh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cara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pengukuran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dimana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jarak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dua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titik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skala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sudah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diketahui</a:t>
            </a:r>
            <a:endParaRPr lang="en-US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statistik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dimana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terdapat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jarak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sama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diantara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hal-hal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sedang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diselidiki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dipersoalkan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Skala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memiliki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ciri-ciri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skala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ordinal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tetapi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jarak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masing-masing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data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bisa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diukur</a:t>
            </a:r>
            <a:endParaRPr lang="en-US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ada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kategorisasi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/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pemberian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kode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seperti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data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kualitatif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nomial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&amp; ordinal),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bisa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dilakukan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operasi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matematika</a:t>
            </a:r>
            <a:endParaRPr lang="en-US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ada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titik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0 (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nol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)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mutlak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Contoh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: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temperatur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ruangan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kalender</a:t>
            </a:r>
            <a:endParaRPr lang="en-US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2" indent="0" algn="just">
              <a:buClr>
                <a:schemeClr val="tx1"/>
              </a:buClr>
              <a:buNone/>
              <a:defRPr/>
            </a:pPr>
            <a:endParaRPr lang="en-US" sz="1600" dirty="0" smtClean="0">
              <a:latin typeface="Comic Sans MS" pitchFamily="66" charset="0"/>
            </a:endParaRPr>
          </a:p>
          <a:p>
            <a:pPr marL="857250" lvl="1" indent="-400050">
              <a:buClr>
                <a:schemeClr val="tx1"/>
              </a:buClr>
              <a:buNone/>
              <a:defRPr/>
            </a:pPr>
            <a:r>
              <a:rPr lang="en-US" sz="1600" b="1" dirty="0" smtClean="0">
                <a:latin typeface="Comic Sans MS" pitchFamily="66" charset="0"/>
              </a:rPr>
              <a:t>Data </a:t>
            </a:r>
            <a:r>
              <a:rPr lang="en-US" sz="1600" b="1" dirty="0" err="1" smtClean="0">
                <a:latin typeface="Comic Sans MS" pitchFamily="66" charset="0"/>
              </a:rPr>
              <a:t>Rasio</a:t>
            </a:r>
            <a:r>
              <a:rPr lang="en-US" sz="1600" b="1" dirty="0" smtClean="0">
                <a:latin typeface="Comic Sans MS" pitchFamily="66" charset="0"/>
              </a:rPr>
              <a:t>/</a:t>
            </a:r>
            <a:r>
              <a:rPr lang="en-US" sz="1600" b="1" dirty="0" err="1" smtClean="0">
                <a:latin typeface="Comic Sans MS" pitchFamily="66" charset="0"/>
              </a:rPr>
              <a:t>skala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1600" b="1" dirty="0" err="1" smtClean="0">
                <a:latin typeface="Comic Sans MS" pitchFamily="66" charset="0"/>
              </a:rPr>
              <a:t>rasio</a:t>
            </a:r>
            <a:endParaRPr lang="en-US" sz="1600" b="1" dirty="0" smtClean="0">
              <a:latin typeface="Comic Sans MS" pitchFamily="66" charset="0"/>
            </a:endParaRP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diperoleh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cara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pengukuran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dimana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jarak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dua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titik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skala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tsb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sudah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diketahui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Mempunyai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titik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0 (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nol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) yang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absolut</a:t>
            </a:r>
            <a:endParaRPr lang="en-US" sz="1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Skala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rasio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merupakan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jenis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skala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tertinggi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dimana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skala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ini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memiliki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ciri-ciri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skala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interval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ditambah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ciri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memiliki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nilai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nol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sebagai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nilai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mutlak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Contoh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: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jumlah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buku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 50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buah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0 (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mic Sans MS" pitchFamily="66" charset="0"/>
              </a:rPr>
              <a:t>ada</a:t>
            </a:r>
            <a:r>
              <a:rPr lang="en-US" sz="1600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marL="457200" indent="-457200" algn="just">
              <a:buClr>
                <a:schemeClr val="tx1"/>
              </a:buClr>
              <a:buFont typeface="Wingdings" pitchFamily="2" charset="2"/>
              <a:buAutoNum type="arabicPeriod" startAt="4"/>
              <a:defRPr/>
            </a:pPr>
            <a:endParaRPr lang="en-US" sz="1600" dirty="0" smtClean="0">
              <a:latin typeface="Comic Sans MS" pitchFamily="66" charset="0"/>
            </a:endParaRPr>
          </a:p>
          <a:p>
            <a:pPr marL="857250" lvl="1" indent="-400050">
              <a:buClr>
                <a:schemeClr val="tx1"/>
              </a:buClr>
              <a:buNone/>
              <a:defRPr/>
            </a:pPr>
            <a:endParaRPr lang="en-US" sz="26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7486"/>
            <a:ext cx="7467600" cy="703282"/>
          </a:xfrm>
        </p:spPr>
        <p:txBody>
          <a:bodyPr/>
          <a:lstStyle/>
          <a:p>
            <a:r>
              <a:rPr lang="id-ID" b="1" dirty="0" smtClean="0">
                <a:latin typeface="+mn-lt"/>
              </a:rPr>
              <a:t>Waktu</a:t>
            </a:r>
            <a:endParaRPr lang="id-ID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682"/>
            <a:ext cx="8219256" cy="3628518"/>
          </a:xfrm>
        </p:spPr>
        <p:txBody>
          <a:bodyPr>
            <a:normAutofit/>
          </a:bodyPr>
          <a:lstStyle/>
          <a:p>
            <a:pPr marL="857250" lvl="1" indent="-400050">
              <a:buClr>
                <a:schemeClr val="tx1"/>
              </a:buClr>
              <a:buNone/>
            </a:pPr>
            <a:r>
              <a:rPr lang="en-US" sz="2000" b="1" dirty="0" smtClean="0">
                <a:latin typeface="Comic Sans MS" pitchFamily="66" charset="0"/>
              </a:rPr>
              <a:t>Data </a:t>
            </a:r>
            <a:r>
              <a:rPr lang="en-US" sz="2000" b="1" dirty="0" err="1" smtClean="0">
                <a:latin typeface="Comic Sans MS" pitchFamily="66" charset="0"/>
              </a:rPr>
              <a:t>Seketika</a:t>
            </a:r>
            <a:r>
              <a:rPr lang="en-US" sz="2000" b="1" dirty="0" smtClean="0">
                <a:latin typeface="Comic Sans MS" pitchFamily="66" charset="0"/>
              </a:rPr>
              <a:t> (</a:t>
            </a:r>
            <a:r>
              <a:rPr lang="en-US" sz="2000" b="1" i="1" dirty="0" smtClean="0">
                <a:latin typeface="Comic Sans MS" pitchFamily="66" charset="0"/>
              </a:rPr>
              <a:t>cross section data)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statistik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mencerminkan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keadaan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pada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satu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saja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sz="2000" i="1" dirty="0" smtClean="0">
                <a:solidFill>
                  <a:schemeClr val="tx1"/>
                </a:solidFill>
                <a:latin typeface="Comic Sans MS" pitchFamily="66" charset="0"/>
              </a:rPr>
              <a:t>at a point of time).</a:t>
            </a:r>
          </a:p>
          <a:p>
            <a:pPr marL="1257300" lvl="2" indent="-342900"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>
              <a:latin typeface="Comic Sans MS" pitchFamily="66" charset="0"/>
            </a:endParaRPr>
          </a:p>
          <a:p>
            <a:pPr marL="857250" lvl="1" indent="-400050">
              <a:buClr>
                <a:schemeClr val="tx1"/>
              </a:buClr>
              <a:buNone/>
            </a:pPr>
            <a:r>
              <a:rPr lang="en-US" sz="2000" b="1" dirty="0" smtClean="0">
                <a:latin typeface="Comic Sans MS" pitchFamily="66" charset="0"/>
              </a:rPr>
              <a:t>Data </a:t>
            </a:r>
            <a:r>
              <a:rPr lang="en-US" sz="2000" b="1" dirty="0" err="1" smtClean="0">
                <a:latin typeface="Comic Sans MS" pitchFamily="66" charset="0"/>
              </a:rPr>
              <a:t>Urutan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Waktu</a:t>
            </a:r>
            <a:r>
              <a:rPr lang="en-US" sz="2000" b="1" i="1" dirty="0" smtClean="0">
                <a:latin typeface="Comic Sans MS" pitchFamily="66" charset="0"/>
              </a:rPr>
              <a:t> (time </a:t>
            </a:r>
            <a:r>
              <a:rPr lang="en-US" sz="2000" b="1" i="1" dirty="0" err="1" smtClean="0">
                <a:latin typeface="Comic Sans MS" pitchFamily="66" charset="0"/>
              </a:rPr>
              <a:t>serie</a:t>
            </a:r>
            <a:r>
              <a:rPr lang="en-US" sz="2000" b="1" i="1" dirty="0" smtClean="0">
                <a:latin typeface="Comic Sans MS" pitchFamily="66" charset="0"/>
              </a:rPr>
              <a:t> data)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statistik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mencerminkan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keadaan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atau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perkembangan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mengenai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sesuatu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hal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satu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ke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yang lain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berurutan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 Data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urutan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waktu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ini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dikenal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istilah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i="1" dirty="0" smtClean="0">
                <a:solidFill>
                  <a:schemeClr val="tx1"/>
                </a:solidFill>
                <a:latin typeface="Comic Sans MS" pitchFamily="66" charset="0"/>
              </a:rPr>
              <a:t>historical data</a:t>
            </a:r>
          </a:p>
          <a:p>
            <a:pPr marL="857250" lvl="1" indent="-400050">
              <a:buClr>
                <a:schemeClr val="tx1"/>
              </a:buClr>
              <a:buNone/>
              <a:defRPr/>
            </a:pPr>
            <a:endParaRPr lang="en-US" sz="26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95466"/>
            <a:ext cx="6446428" cy="558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Brace 4"/>
          <p:cNvSpPr/>
          <p:nvPr/>
        </p:nvSpPr>
        <p:spPr>
          <a:xfrm>
            <a:off x="6671280" y="1795598"/>
            <a:ext cx="428628" cy="18573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Brace 5"/>
          <p:cNvSpPr/>
          <p:nvPr/>
        </p:nvSpPr>
        <p:spPr>
          <a:xfrm>
            <a:off x="6655238" y="3795862"/>
            <a:ext cx="428628" cy="23574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7143768" y="2363713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Comic Sans MS" pitchFamily="66" charset="0"/>
              </a:rPr>
              <a:t>Statistik Nonparametrik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768" y="4649729"/>
            <a:ext cx="1857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Comic Sans MS" pitchFamily="66" charset="0"/>
              </a:rPr>
              <a:t>Statistik Nonparametrik &amp; Parametrik</a:t>
            </a:r>
            <a:endParaRPr lang="id-ID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+mn-lt"/>
              </a:rPr>
              <a:t>Contoh data statistik dalam bidang pendidikan</a:t>
            </a:r>
            <a:endParaRPr lang="id-ID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1800" dirty="0" smtClean="0">
                <a:latin typeface="Comic Sans MS" pitchFamily="66" charset="0"/>
              </a:rPr>
              <a:t>Data </a:t>
            </a:r>
            <a:r>
              <a:rPr lang="en-US" sz="1800" dirty="0" err="1" smtClean="0">
                <a:latin typeface="Comic Sans MS" pitchFamily="66" charset="0"/>
              </a:rPr>
              <a:t>statistik</a:t>
            </a:r>
            <a:r>
              <a:rPr lang="en-US" sz="1800" dirty="0" smtClean="0">
                <a:latin typeface="Comic Sans MS" pitchFamily="66" charset="0"/>
              </a:rPr>
              <a:t> yang </a:t>
            </a:r>
            <a:r>
              <a:rPr lang="en-US" sz="1800" dirty="0" err="1" smtClean="0">
                <a:latin typeface="Comic Sans MS" pitchFamily="66" charset="0"/>
              </a:rPr>
              <a:t>berkaitan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dengan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prestasi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belajar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anak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didik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atau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siswa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seperti</a:t>
            </a:r>
            <a:r>
              <a:rPr lang="en-US" sz="1800" dirty="0" smtClean="0">
                <a:latin typeface="Comic Sans MS" pitchFamily="66" charset="0"/>
              </a:rPr>
              <a:t>:</a:t>
            </a:r>
          </a:p>
          <a:p>
            <a:pPr marL="857250" lvl="1" indent="-40005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dirty="0" err="1" smtClean="0">
                <a:latin typeface="Comic Sans MS" pitchFamily="66" charset="0"/>
              </a:rPr>
              <a:t>Nilai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hasil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ulangan</a:t>
            </a:r>
            <a:r>
              <a:rPr lang="en-US" sz="1800" dirty="0" smtClean="0">
                <a:latin typeface="Comic Sans MS" pitchFamily="66" charset="0"/>
              </a:rPr>
              <a:t>, UAN, </a:t>
            </a:r>
            <a:r>
              <a:rPr lang="en-US" sz="1800" dirty="0" err="1" smtClean="0">
                <a:latin typeface="Comic Sans MS" pitchFamily="66" charset="0"/>
              </a:rPr>
              <a:t>raport</a:t>
            </a:r>
            <a:endParaRPr lang="en-US" sz="1800" dirty="0" smtClean="0">
              <a:latin typeface="Comic Sans MS" pitchFamily="66" charset="0"/>
            </a:endParaRPr>
          </a:p>
          <a:p>
            <a:pPr marL="857250" lvl="1" indent="-40005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dirty="0" err="1" smtClean="0">
                <a:latin typeface="Comic Sans MS" pitchFamily="66" charset="0"/>
              </a:rPr>
              <a:t>Skor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hasil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tes</a:t>
            </a:r>
            <a:r>
              <a:rPr lang="en-US" sz="1800" dirty="0" smtClean="0">
                <a:latin typeface="Comic Sans MS" pitchFamily="66" charset="0"/>
              </a:rPr>
              <a:t> IQ, </a:t>
            </a:r>
            <a:r>
              <a:rPr lang="en-US" sz="1800" dirty="0" err="1" smtClean="0">
                <a:latin typeface="Comic Sans MS" pitchFamily="66" charset="0"/>
              </a:rPr>
              <a:t>kepribadian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penjurusan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dll</a:t>
            </a:r>
            <a:r>
              <a:rPr lang="en-US" sz="1800" dirty="0" smtClean="0">
                <a:latin typeface="Comic Sans MS" pitchFamily="66" charset="0"/>
              </a:rPr>
              <a:t>.</a:t>
            </a:r>
          </a:p>
          <a:p>
            <a:pPr marL="457200" indent="-457200" algn="just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1800" dirty="0" smtClean="0">
                <a:latin typeface="Comic Sans MS" pitchFamily="66" charset="0"/>
              </a:rPr>
              <a:t>Data </a:t>
            </a:r>
            <a:r>
              <a:rPr lang="en-US" sz="1800" dirty="0" err="1" smtClean="0">
                <a:latin typeface="Comic Sans MS" pitchFamily="66" charset="0"/>
              </a:rPr>
              <a:t>statistik</a:t>
            </a:r>
            <a:r>
              <a:rPr lang="en-US" sz="1800" dirty="0" smtClean="0">
                <a:latin typeface="Comic Sans MS" pitchFamily="66" charset="0"/>
              </a:rPr>
              <a:t> yang </a:t>
            </a:r>
            <a:r>
              <a:rPr lang="en-US" sz="1800" dirty="0" err="1" smtClean="0">
                <a:latin typeface="Comic Sans MS" pitchFamily="66" charset="0"/>
              </a:rPr>
              <a:t>berkaitan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dengan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keadaan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anak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didik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atau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siswa</a:t>
            </a:r>
            <a:r>
              <a:rPr lang="en-US" sz="1800" dirty="0" smtClean="0">
                <a:latin typeface="Comic Sans MS" pitchFamily="66" charset="0"/>
              </a:rPr>
              <a:t>, </a:t>
            </a:r>
            <a:r>
              <a:rPr lang="en-US" sz="1800" dirty="0" err="1" smtClean="0">
                <a:latin typeface="Comic Sans MS" pitchFamily="66" charset="0"/>
              </a:rPr>
              <a:t>seperti</a:t>
            </a:r>
            <a:r>
              <a:rPr lang="en-US" sz="1800" dirty="0" smtClean="0">
                <a:latin typeface="Comic Sans MS" pitchFamily="66" charset="0"/>
              </a:rPr>
              <a:t>:</a:t>
            </a:r>
          </a:p>
          <a:p>
            <a:pPr marL="857250" lvl="1" indent="-40005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dirty="0" err="1" smtClean="0">
                <a:latin typeface="Comic Sans MS" pitchFamily="66" charset="0"/>
              </a:rPr>
              <a:t>Jumlah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anak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didik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dilihat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dari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segi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tingkat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pendidikan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ortunya</a:t>
            </a:r>
            <a:endParaRPr lang="en-US" sz="1800" dirty="0" smtClean="0">
              <a:latin typeface="Comic Sans MS" pitchFamily="66" charset="0"/>
            </a:endParaRPr>
          </a:p>
          <a:p>
            <a:pPr marL="857250" lvl="1" indent="-40005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1800" dirty="0" err="1" smtClean="0">
                <a:latin typeface="Comic Sans MS" pitchFamily="66" charset="0"/>
              </a:rPr>
              <a:t>Jumlah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anak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didik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dilihat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dari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segi</a:t>
            </a:r>
            <a:r>
              <a:rPr lang="en-US" sz="1800" dirty="0" smtClean="0">
                <a:latin typeface="Comic Sans MS" pitchFamily="66" charset="0"/>
              </a:rPr>
              <a:t> status </a:t>
            </a:r>
            <a:r>
              <a:rPr lang="en-US" sz="1800" dirty="0" err="1" smtClean="0">
                <a:latin typeface="Comic Sans MS" pitchFamily="66" charset="0"/>
              </a:rPr>
              <a:t>pekerjaan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ortunya</a:t>
            </a:r>
            <a:endParaRPr lang="en-US" sz="1800" dirty="0" smtClean="0">
              <a:latin typeface="Comic Sans MS" pitchFamily="66" charset="0"/>
            </a:endParaRPr>
          </a:p>
          <a:p>
            <a:pPr marL="457200" indent="-457200" algn="just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1800" dirty="0" smtClean="0">
                <a:latin typeface="Comic Sans MS" pitchFamily="66" charset="0"/>
              </a:rPr>
              <a:t>Data </a:t>
            </a:r>
            <a:r>
              <a:rPr lang="en-US" sz="1800" dirty="0" err="1" smtClean="0">
                <a:latin typeface="Comic Sans MS" pitchFamily="66" charset="0"/>
              </a:rPr>
              <a:t>statistik</a:t>
            </a:r>
            <a:r>
              <a:rPr lang="en-US" sz="1800" dirty="0" smtClean="0">
                <a:latin typeface="Comic Sans MS" pitchFamily="66" charset="0"/>
              </a:rPr>
              <a:t> yang </a:t>
            </a:r>
            <a:r>
              <a:rPr lang="en-US" sz="1800" dirty="0" err="1" smtClean="0">
                <a:latin typeface="Comic Sans MS" pitchFamily="66" charset="0"/>
              </a:rPr>
              <a:t>berkaitan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dengan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staf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pengajar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atau</a:t>
            </a:r>
            <a:r>
              <a:rPr lang="en-US" sz="1800" dirty="0" smtClean="0">
                <a:latin typeface="Comic Sans MS" pitchFamily="66" charset="0"/>
              </a:rPr>
              <a:t> guru</a:t>
            </a:r>
          </a:p>
          <a:p>
            <a:pPr marL="457200" indent="-457200" algn="just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1800" dirty="0" smtClean="0">
                <a:latin typeface="Comic Sans MS" pitchFamily="66" charset="0"/>
              </a:rPr>
              <a:t>Data </a:t>
            </a:r>
            <a:r>
              <a:rPr lang="en-US" sz="1800" dirty="0" err="1" smtClean="0">
                <a:latin typeface="Comic Sans MS" pitchFamily="66" charset="0"/>
              </a:rPr>
              <a:t>Statistik</a:t>
            </a:r>
            <a:r>
              <a:rPr lang="en-US" sz="1800" dirty="0" smtClean="0">
                <a:latin typeface="Comic Sans MS" pitchFamily="66" charset="0"/>
              </a:rPr>
              <a:t> yang </a:t>
            </a:r>
            <a:r>
              <a:rPr lang="en-US" sz="1800" dirty="0" err="1" smtClean="0">
                <a:latin typeface="Comic Sans MS" pitchFamily="66" charset="0"/>
              </a:rPr>
              <a:t>berkaitan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dengan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bidang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perpustakaan</a:t>
            </a:r>
            <a:endParaRPr lang="en-US" sz="1800" dirty="0" smtClean="0">
              <a:latin typeface="Comic Sans MS" pitchFamily="66" charset="0"/>
            </a:endParaRPr>
          </a:p>
          <a:p>
            <a:pPr marL="457200" indent="-457200" algn="just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1800" dirty="0" smtClean="0">
                <a:latin typeface="Comic Sans MS" pitchFamily="66" charset="0"/>
              </a:rPr>
              <a:t>Data </a:t>
            </a:r>
            <a:r>
              <a:rPr lang="en-US" sz="1800" dirty="0" err="1" smtClean="0">
                <a:latin typeface="Comic Sans MS" pitchFamily="66" charset="0"/>
              </a:rPr>
              <a:t>statistik</a:t>
            </a:r>
            <a:r>
              <a:rPr lang="en-US" sz="1800" dirty="0" smtClean="0">
                <a:latin typeface="Comic Sans MS" pitchFamily="66" charset="0"/>
              </a:rPr>
              <a:t> yang </a:t>
            </a:r>
            <a:r>
              <a:rPr lang="en-US" sz="1800" dirty="0" err="1" smtClean="0">
                <a:latin typeface="Comic Sans MS" pitchFamily="66" charset="0"/>
              </a:rPr>
              <a:t>berkaitan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dengan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bidang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en-US" sz="1800" dirty="0" err="1" smtClean="0">
                <a:latin typeface="Comic Sans MS" pitchFamily="66" charset="0"/>
              </a:rPr>
              <a:t>perlengkapan</a:t>
            </a:r>
            <a:endParaRPr lang="en-US" sz="1800" dirty="0" smtClean="0">
              <a:latin typeface="Comic Sans MS" pitchFamily="66" charset="0"/>
            </a:endParaRPr>
          </a:p>
          <a:p>
            <a:pPr marL="457200" indent="-457200" algn="just">
              <a:buClr>
                <a:schemeClr val="tx1"/>
              </a:buClr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2720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+mn-lt"/>
              </a:rPr>
              <a:t>Latihan</a:t>
            </a:r>
            <a:endParaRPr lang="id-ID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35568"/>
            <a:ext cx="7816382" cy="487375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3000" dirty="0" smtClean="0">
                <a:latin typeface="Comic Sans MS" pitchFamily="66" charset="0"/>
              </a:rPr>
              <a:t>Nyatakan apakah pernyataan-pernyataan berikut ini termasuk dalam statistika deskriptif atau inferesia:</a:t>
            </a:r>
          </a:p>
          <a:p>
            <a:pPr marL="1058863" indent="-514350">
              <a:buFont typeface="+mj-lt"/>
              <a:buAutoNum type="alphaLcPeriod"/>
            </a:pPr>
            <a:r>
              <a:rPr lang="id-ID" sz="3000" dirty="0" smtClean="0">
                <a:latin typeface="Comic Sans MS" pitchFamily="66" charset="0"/>
              </a:rPr>
              <a:t>Akibat penurunan produksi minyak oleh negara-negara penghasil minyak, maka diramalkan harga minyak akan menjadi dua kali lipat pada tahun yang akan datang.</a:t>
            </a:r>
          </a:p>
          <a:p>
            <a:pPr marL="1058863" indent="-514350">
              <a:buFont typeface="+mj-lt"/>
              <a:buAutoNum type="alphaLcPeriod"/>
            </a:pPr>
            <a:r>
              <a:rPr lang="id-ID" sz="3000" dirty="0" smtClean="0">
                <a:latin typeface="Comic Sans MS" pitchFamily="66" charset="0"/>
              </a:rPr>
              <a:t>Sekurang-kurangnya 5% dari semua kebakaran yang dilaporkan tahun lalu di sebuah kota tertentu diakibatkan oleh tindakkan sengaja orang-orang yang tidak bertanggung jawab.</a:t>
            </a:r>
            <a:r>
              <a:rPr lang="id-ID" dirty="0" smtClean="0">
                <a:latin typeface="Comic Sans MS" pitchFamily="66" charset="0"/>
              </a:rPr>
              <a:t>	</a:t>
            </a:r>
            <a:endParaRPr lang="id-ID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2720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+mn-lt"/>
              </a:rPr>
              <a:t>Latihan</a:t>
            </a:r>
            <a:endParaRPr lang="id-ID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63560"/>
            <a:ext cx="7960398" cy="4873752"/>
          </a:xfrm>
        </p:spPr>
        <p:txBody>
          <a:bodyPr>
            <a:normAutofit fontScale="92500" lnSpcReduction="20000"/>
          </a:bodyPr>
          <a:lstStyle/>
          <a:p>
            <a:pPr marL="1058863" indent="-514350">
              <a:buFont typeface="+mj-lt"/>
              <a:buAutoNum type="alphaLcPeriod" startAt="3"/>
            </a:pPr>
            <a:r>
              <a:rPr lang="id-ID" sz="3000" dirty="0" smtClean="0">
                <a:latin typeface="Comic Sans MS" pitchFamily="66" charset="0"/>
              </a:rPr>
              <a:t>Sebanyak 60% di antara semua pasien menerima obat tertentu, ternyata menderita efek samping.</a:t>
            </a:r>
          </a:p>
          <a:p>
            <a:pPr marL="1058863" indent="-514350">
              <a:buFont typeface="+mj-lt"/>
              <a:buAutoNum type="alphaLcPeriod" startAt="3"/>
            </a:pPr>
            <a:r>
              <a:rPr lang="id-ID" sz="3000" dirty="0" smtClean="0">
                <a:latin typeface="Comic Sans MS" pitchFamily="66" charset="0"/>
              </a:rPr>
              <a:t>Dengan mengasumsikan bahwa kerusakan akibat musim dingin yang lalu terhadap tanaman kopi jenis Columbia kurang dari 20%, maka diramalkan kenaikan harganya di akhir tahun nanti tidak lebih dari 30 sen per kilogramnya.</a:t>
            </a:r>
          </a:p>
          <a:p>
            <a:pPr marL="1058863" indent="-514350">
              <a:buFont typeface="+mj-lt"/>
              <a:buAutoNum type="alphaLcPeriod" startAt="3"/>
            </a:pPr>
            <a:r>
              <a:rPr lang="id-ID" sz="3000" dirty="0" smtClean="0">
                <a:latin typeface="Comic Sans MS" pitchFamily="66" charset="0"/>
              </a:rPr>
              <a:t>Salah satu hasil poling yang dilakukan baru-baru ini adalah bahwa kebanyakan orang Amerika menyetujui didirikannya pusat tenaga nuklir yang baru</a:t>
            </a:r>
            <a:r>
              <a:rPr lang="id-ID" dirty="0" smtClean="0">
                <a:latin typeface="Comic Sans MS" pitchFamily="66" charset="0"/>
              </a:rPr>
              <a:t>	</a:t>
            </a:r>
            <a:endParaRPr lang="id-ID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2720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+mn-lt"/>
              </a:rPr>
              <a:t>Latihan</a:t>
            </a:r>
            <a:endParaRPr lang="id-ID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7000"/>
            <a:ext cx="7960398" cy="4086216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id-ID" dirty="0" smtClean="0">
                <a:latin typeface="Comic Sans MS" pitchFamily="66" charset="0"/>
              </a:rPr>
              <a:t>Instruktur, Asisten profesor, Calon Profesor, Profesor merupakan bentuk dari skala?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id-ID" dirty="0" smtClean="0">
                <a:latin typeface="Comic Sans MS" pitchFamily="66" charset="0"/>
              </a:rPr>
              <a:t>Manakah yang termasuk ke dalam data diskrit atau kontinu:</a:t>
            </a:r>
          </a:p>
          <a:p>
            <a:pPr marL="457200" indent="-457200">
              <a:buNone/>
            </a:pPr>
            <a:r>
              <a:rPr lang="id-ID" dirty="0" smtClean="0">
                <a:latin typeface="Comic Sans MS" pitchFamily="66" charset="0"/>
              </a:rPr>
              <a:t>	temperatur, waktu, merk minuman, ukuran keluarga, nilai ujian, tingkat penghargaan.	</a:t>
            </a:r>
            <a:endParaRPr lang="id-ID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2027471"/>
              </p:ext>
            </p:extLst>
          </p:nvPr>
        </p:nvGraphicFramePr>
        <p:xfrm>
          <a:off x="107504" y="836712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57224" y="1397000"/>
          <a:ext cx="73581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16049" y="1052736"/>
            <a:ext cx="3657600" cy="658368"/>
          </a:xfrm>
        </p:spPr>
        <p:txBody>
          <a:bodyPr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Deskriptif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702249" y="1052736"/>
            <a:ext cx="3657600" cy="658368"/>
          </a:xfrm>
        </p:spPr>
        <p:txBody>
          <a:bodyPr/>
          <a:lstStyle/>
          <a:p>
            <a:pPr algn="ctr"/>
            <a:r>
              <a:rPr lang="id-ID" sz="2800" dirty="0" smtClean="0">
                <a:solidFill>
                  <a:schemeClr val="tx1"/>
                </a:solidFill>
              </a:rPr>
              <a:t>Inferensial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816049" y="1988840"/>
            <a:ext cx="3657600" cy="35719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800" dirty="0" smtClean="0">
                <a:latin typeface="Comic Sans MS" pitchFamily="66" charset="0"/>
              </a:rPr>
              <a:t>	</a:t>
            </a:r>
            <a:r>
              <a:rPr lang="id-ID" sz="2500" dirty="0" smtClean="0">
                <a:latin typeface="Comic Sans MS" pitchFamily="66" charset="0"/>
              </a:rPr>
              <a:t>Metode-metode yang berkaitan dengan pengumpulan dan penyajian suatu gugus data sehingga memberikan in formasi yang berguna</a:t>
            </a:r>
            <a:endParaRPr lang="id-ID" sz="2500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30824" y="1988840"/>
            <a:ext cx="3657600" cy="36785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500" dirty="0" smtClean="0">
                <a:latin typeface="Comic Sans MS" pitchFamily="66" charset="0"/>
              </a:rPr>
              <a:t>	Mencakup semua metode yang berhubungan dengan analisis sebagian data untuk kemudian sampai pada peramalan atau penarikan kesimpulan mengenai keseluruhan gugus data induknya</a:t>
            </a:r>
            <a:endParaRPr lang="id-ID" sz="2500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5996" y="1948182"/>
            <a:ext cx="3643338" cy="3353026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ed Rectangle 7"/>
          <p:cNvSpPr/>
          <p:nvPr/>
        </p:nvSpPr>
        <p:spPr>
          <a:xfrm>
            <a:off x="4745086" y="1948182"/>
            <a:ext cx="3643338" cy="450515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Comic Sans MS" pitchFamily="66" charset="0"/>
              </a:rPr>
              <a:t>Contoh:</a:t>
            </a:r>
          </a:p>
          <a:p>
            <a:r>
              <a:rPr lang="id-ID" sz="2800" dirty="0" smtClean="0">
                <a:latin typeface="Comic Sans MS" pitchFamily="66" charset="0"/>
              </a:rPr>
              <a:t>Catatan kelulusan selama 5 tahun terakhir di suatu PT menunjukkan bahwa 72% di antara mahasiswa baru yang masuk ke perguruan tinggi tersebut berhasil menyelesaiakan studinya</a:t>
            </a:r>
            <a:endParaRPr lang="id-ID" sz="2800" dirty="0">
              <a:latin typeface="Comic Sans MS" pitchFamily="66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023934" y="3071810"/>
          <a:ext cx="6905652" cy="2571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410157376"/>
              </p:ext>
            </p:extLst>
          </p:nvPr>
        </p:nvGraphicFramePr>
        <p:xfrm>
          <a:off x="928662" y="714356"/>
          <a:ext cx="728667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0142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latin typeface="+mn-lt"/>
              </a:rPr>
              <a:t>Jenis Data</a:t>
            </a:r>
            <a:endParaRPr lang="id-ID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600979"/>
              </p:ext>
            </p:extLst>
          </p:nvPr>
        </p:nvGraphicFramePr>
        <p:xfrm>
          <a:off x="457200" y="908720"/>
          <a:ext cx="7829576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76" y="493470"/>
            <a:ext cx="7467600" cy="703282"/>
          </a:xfrm>
        </p:spPr>
        <p:txBody>
          <a:bodyPr/>
          <a:lstStyle/>
          <a:p>
            <a:r>
              <a:rPr lang="id-ID" b="1" dirty="0" smtClean="0">
                <a:latin typeface="+mn-lt"/>
              </a:rPr>
              <a:t>Sifat</a:t>
            </a:r>
            <a:endParaRPr lang="id-ID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9584"/>
            <a:ext cx="7467600" cy="48737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b="1" dirty="0" smtClean="0">
                <a:solidFill>
                  <a:schemeClr val="accent2"/>
                </a:solidFill>
                <a:latin typeface="Comic Sans MS" pitchFamily="66" charset="0"/>
              </a:rPr>
              <a:t>Data diskrit</a:t>
            </a:r>
            <a:r>
              <a:rPr lang="id-ID" dirty="0" smtClean="0">
                <a:latin typeface="Comic Sans MS" pitchFamily="66" charset="0"/>
              </a:rPr>
              <a:t>, yaitu data yang tidak mungkin berbentuk atau memiliki nilai pecahan. Pada umumnya disebut sebagai gejala nominal, yakni gejala yang bervariasi menurut jenis, contoh: jumlah buku, jenis kelamin, pekerjaan, agama, dll.</a:t>
            </a:r>
          </a:p>
          <a:p>
            <a:pPr algn="just"/>
            <a:endParaRPr lang="id-ID" dirty="0" smtClean="0">
              <a:latin typeface="Comic Sans MS" pitchFamily="66" charset="0"/>
            </a:endParaRPr>
          </a:p>
          <a:p>
            <a:pPr algn="just"/>
            <a:r>
              <a:rPr lang="id-ID" b="1" dirty="0" smtClean="0">
                <a:solidFill>
                  <a:schemeClr val="accent2"/>
                </a:solidFill>
                <a:latin typeface="Comic Sans MS" pitchFamily="66" charset="0"/>
              </a:rPr>
              <a:t>Data Kontinu</a:t>
            </a:r>
            <a:r>
              <a:rPr lang="id-ID" dirty="0" smtClean="0">
                <a:latin typeface="Comic Sans MS" pitchFamily="66" charset="0"/>
              </a:rPr>
              <a:t>, yaitu data yang angka-angkanya merupakan deretan angka yang sambung menyambung, dan dapat memiliki nilai pecahan, contoh: data tinggi badan 155 cm, 155,1 cm, 155,2 cm dst. Data opini atau sikap misalnya: sangat setuju, setuju, ragu-ragu, tidak setuju, sangat tidak setuju. </a:t>
            </a:r>
            <a:endParaRPr lang="id-ID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3470"/>
            <a:ext cx="7467600" cy="703282"/>
          </a:xfrm>
        </p:spPr>
        <p:txBody>
          <a:bodyPr/>
          <a:lstStyle/>
          <a:p>
            <a:r>
              <a:rPr lang="id-ID" b="1" dirty="0" smtClean="0">
                <a:latin typeface="+mn-lt"/>
              </a:rPr>
              <a:t>Bentuk</a:t>
            </a:r>
            <a:endParaRPr lang="id-ID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544"/>
            <a:ext cx="7467600" cy="4873752"/>
          </a:xfrm>
        </p:spPr>
        <p:txBody>
          <a:bodyPr>
            <a:normAutofit/>
          </a:bodyPr>
          <a:lstStyle/>
          <a:p>
            <a:pPr marL="857250" lvl="1" indent="-400050" algn="just">
              <a:buClr>
                <a:schemeClr val="tx1"/>
              </a:buClr>
              <a:buNone/>
            </a:pPr>
            <a:r>
              <a:rPr lang="en-US" sz="2400" b="1" dirty="0" smtClean="0">
                <a:latin typeface="Comic Sans MS" pitchFamily="66" charset="0"/>
              </a:rPr>
              <a:t>Data Tunggal (</a:t>
            </a:r>
            <a:r>
              <a:rPr lang="en-US" sz="2400" b="1" i="1" dirty="0" smtClean="0">
                <a:latin typeface="Comic Sans MS" pitchFamily="66" charset="0"/>
              </a:rPr>
              <a:t>ungrouped data)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statistik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masing-masing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angkanya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satu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unit (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satu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kesatuan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statistik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angka-angkanya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dikelompok-kelompokkan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857250" lvl="1" indent="-400050" algn="just">
              <a:buClr>
                <a:schemeClr val="tx1"/>
              </a:buClr>
              <a:buNone/>
            </a:pPr>
            <a:r>
              <a:rPr lang="en-US" sz="2400" b="1" dirty="0" smtClean="0">
                <a:latin typeface="Comic Sans MS" pitchFamily="66" charset="0"/>
              </a:rPr>
              <a:t>Data </a:t>
            </a:r>
            <a:r>
              <a:rPr lang="en-US" sz="2400" b="1" dirty="0" err="1" smtClean="0">
                <a:latin typeface="Comic Sans MS" pitchFamily="66" charset="0"/>
              </a:rPr>
              <a:t>kelompokkan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dirty="0" err="1" smtClean="0">
                <a:latin typeface="Comic Sans MS" pitchFamily="66" charset="0"/>
              </a:rPr>
              <a:t>atau</a:t>
            </a:r>
            <a:r>
              <a:rPr lang="en-US" sz="2400" b="1" dirty="0" smtClean="0">
                <a:latin typeface="Comic Sans MS" pitchFamily="66" charset="0"/>
              </a:rPr>
              <a:t> data </a:t>
            </a:r>
            <a:r>
              <a:rPr lang="en-US" sz="2400" b="1" dirty="0" err="1" smtClean="0">
                <a:latin typeface="Comic Sans MS" pitchFamily="66" charset="0"/>
              </a:rPr>
              <a:t>bergolong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b="1" i="1" dirty="0" smtClean="0">
                <a:latin typeface="Comic Sans MS" pitchFamily="66" charset="0"/>
              </a:rPr>
              <a:t>(grouped  data)</a:t>
            </a: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Data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statistik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tiap-tiap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unitnya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terdiri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sekelompok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angka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id-ID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257300" lvl="2" indent="-342900"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id-ID" sz="2400" dirty="0" smtClean="0">
                <a:solidFill>
                  <a:schemeClr val="tx1"/>
                </a:solidFill>
                <a:latin typeface="Comic Sans MS" pitchFamily="66" charset="0"/>
              </a:rPr>
              <a:t>Contoh: dari 40 siswa dikelompokkan menjadi 61-65, 66-70, 71-75, dst.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/>
            <a:endParaRPr lang="id-ID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676</TotalTime>
  <Words>988</Words>
  <Application>Microsoft Office PowerPoint</Application>
  <PresentationFormat>On-screen Show (4:3)</PresentationFormat>
  <Paragraphs>120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Konsep dasar Statistik</vt:lpstr>
      <vt:lpstr>Slide 2</vt:lpstr>
      <vt:lpstr>Slide 3</vt:lpstr>
      <vt:lpstr>Slide 4</vt:lpstr>
      <vt:lpstr>Slide 5</vt:lpstr>
      <vt:lpstr>Slide 6</vt:lpstr>
      <vt:lpstr>Jenis Data</vt:lpstr>
      <vt:lpstr>Sifat</vt:lpstr>
      <vt:lpstr>Bentuk</vt:lpstr>
      <vt:lpstr>Sumber</vt:lpstr>
      <vt:lpstr>Penyusunan</vt:lpstr>
      <vt:lpstr>Penyusunan</vt:lpstr>
      <vt:lpstr>Waktu</vt:lpstr>
      <vt:lpstr>Slide 14</vt:lpstr>
      <vt:lpstr>Contoh data statistik dalam bidang pendidikan</vt:lpstr>
      <vt:lpstr>Latihan</vt:lpstr>
      <vt:lpstr>Latihan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Statistik</dc:title>
  <dc:creator>Khaola</dc:creator>
  <cp:lastModifiedBy>Alberth</cp:lastModifiedBy>
  <cp:revision>31</cp:revision>
  <dcterms:created xsi:type="dcterms:W3CDTF">2015-09-13T16:52:15Z</dcterms:created>
  <dcterms:modified xsi:type="dcterms:W3CDTF">2018-04-09T04:14:41Z</dcterms:modified>
</cp:coreProperties>
</file>