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19FC7-F74B-427F-9071-098E4ECD7079}" type="datetimeFigureOut">
              <a:rPr lang="en-US" smtClean="0"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EBAA-E651-4E07-905B-4CAC4D1B3C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05200" y="3429000"/>
            <a:ext cx="48768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Bimbingan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Konseling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SD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SATU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H. SUPANDI, </a:t>
            </a:r>
            <a:r>
              <a:rPr lang="en-US" altLang="id-ID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S.Pd</a:t>
            </a:r>
            <a:r>
              <a:rPr lang="en-US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MA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PGSD - FKIP</a:t>
            </a:r>
            <a:endParaRPr lang="en-US" altLang="id-ID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5"/>
          <p:cNvSpPr txBox="1">
            <a:spLocks/>
          </p:cNvSpPr>
          <p:nvPr/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533400" y="914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0" y="1841242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Arial" charset="0"/>
                <a:cs typeface="Arial" charset="0"/>
              </a:rPr>
              <a:t>Pokok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Bahasan</a:t>
            </a:r>
            <a:r>
              <a:rPr lang="en-US" sz="2800" dirty="0" smtClean="0">
                <a:latin typeface="Arial" charset="0"/>
                <a:cs typeface="Arial" charset="0"/>
              </a:rPr>
              <a:t> : </a:t>
            </a:r>
            <a:r>
              <a:rPr lang="id-ID" sz="2800" dirty="0" smtClean="0"/>
              <a:t>Konsep Dasar Bimbingan Dan Konseling Di SD</a:t>
            </a:r>
            <a:endParaRPr lang="en-US" sz="2800" dirty="0" smtClean="0"/>
          </a:p>
          <a:p>
            <a:r>
              <a:rPr lang="en-US" sz="2800" dirty="0" err="1" smtClean="0"/>
              <a:t>Pertemuan</a:t>
            </a:r>
            <a:r>
              <a:rPr lang="en-US" sz="2800" dirty="0" smtClean="0"/>
              <a:t> 1</a:t>
            </a:r>
          </a:p>
          <a:p>
            <a:r>
              <a:rPr lang="en-US" sz="2800" dirty="0" err="1" smtClean="0"/>
              <a:t>Dosen</a:t>
            </a:r>
            <a:r>
              <a:rPr lang="en-US" sz="2800" dirty="0" smtClean="0"/>
              <a:t> : Dr. H. </a:t>
            </a:r>
            <a:r>
              <a:rPr lang="en-US" sz="2800" dirty="0" err="1" smtClean="0"/>
              <a:t>Supandi</a:t>
            </a:r>
            <a:r>
              <a:rPr lang="en-US" sz="2800" dirty="0" smtClean="0"/>
              <a:t>, </a:t>
            </a:r>
            <a:r>
              <a:rPr lang="en-US" sz="2800" dirty="0" err="1" smtClean="0"/>
              <a:t>S.Pd</a:t>
            </a:r>
            <a:r>
              <a:rPr lang="en-US" sz="2800" dirty="0" smtClean="0"/>
              <a:t>. MA</a:t>
            </a:r>
          </a:p>
          <a:p>
            <a:r>
              <a:rPr lang="en-US" sz="2800" dirty="0" err="1" smtClean="0"/>
              <a:t>Prodi</a:t>
            </a:r>
            <a:r>
              <a:rPr lang="en-US" sz="2800" dirty="0" smtClean="0"/>
              <a:t>   :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Guru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endParaRPr lang="en-US" sz="2800" dirty="0" smtClean="0"/>
          </a:p>
          <a:p>
            <a:r>
              <a:rPr lang="en-US" sz="2800" dirty="0" err="1" smtClean="0"/>
              <a:t>Fakultas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Keguruan</a:t>
            </a:r>
            <a:r>
              <a:rPr lang="en-US" sz="2800" dirty="0" smtClean="0"/>
              <a:t> 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72575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ASPEK YANG BERKAITAN DENGAN PROGRAM BIMBINGAN DI SEKOLAH DASAR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0"/>
            <a:ext cx="85344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institusional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Kebutuhan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sekolah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dipegang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generalis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Komponen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diprioritaskan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pengumpulan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konsultasi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digunakan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bimbingan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kelompok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Tenaga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memegang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kunci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guru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110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TERAPI</dc:creator>
  <cp:lastModifiedBy>TERAPI</cp:lastModifiedBy>
  <cp:revision>2</cp:revision>
  <dcterms:created xsi:type="dcterms:W3CDTF">2017-10-21T11:46:03Z</dcterms:created>
  <dcterms:modified xsi:type="dcterms:W3CDTF">2017-10-21T12:19:02Z</dcterms:modified>
</cp:coreProperties>
</file>