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2" r:id="rId5"/>
    <p:sldId id="263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8855-5CD2-4F53-BD86-0F0418DDDC1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5C2B6-719A-4D47-A1C7-7CDA9A4BB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5C2B6-719A-4D47-A1C7-7CDA9A4BB95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C00F-531E-4CF3-A54F-15AEECD75F0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481F-6613-494B-B09A-455815140B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14800" y="37338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1"/>
                </a:solidFill>
              </a:rPr>
              <a:t>PENGERTIAN BIMBINGAN KARIR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000" dirty="0"/>
              <a:t>   </a:t>
            </a:r>
            <a:r>
              <a:rPr lang="en-US" sz="2000" b="1" dirty="0" smtClean="0">
                <a:solidFill>
                  <a:schemeClr val="bg1"/>
                </a:solidFill>
              </a:rPr>
              <a:t>PERTEMUAN SEPULUH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H. SUPANDI, </a:t>
            </a:r>
            <a:r>
              <a:rPr lang="en-US" altLang="id-ID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S.Pd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MA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PGSD - FKIP</a:t>
            </a:r>
            <a:endParaRPr lang="en-US" altLang="id-ID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Pokok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Bahasan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: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PENGERTIAN BIMBINGAN KARIR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Dr. H.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Supandi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S.Pd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Guru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Fakultas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Keguruan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838200"/>
            <a:ext cx="75438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Pengertian Bimbingan karir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981200"/>
            <a:ext cx="8763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adalah pekerjaan, Profesi, (Hornby 1957)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merupakan suatu kondisi yang menunjukan adanya peningkatan status kepegawaian seseorang dalam suatu organisasi sesuai dengan jalur karir yang telah ditetpkan organisasi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adalah semua pekerjaan atau jabatan yang dipegang selama masa kerja seseorang.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4953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merupakan suatu arah umum yang dipilih oleh seseorang untuk mengejar keseluruhan kehidupan kerjanya (Mondy dan Noe, 1996).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mempunyai 3 pengertian karir yang berbeda, yaitu: </a:t>
            </a:r>
          </a:p>
          <a:p>
            <a:pPr marL="400050" marR="0" lvl="1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0" marR="0" lvl="3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4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00100" lvl="2" indent="0" algn="l"/>
            <a:r>
              <a:rPr lang="en-US" sz="3200" dirty="0" err="1" smtClean="0"/>
              <a:t>Karir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3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karir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1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sebagai suatu rangkaian promosi jabatan atau mutasi ke jabatan yang lebih tinggi dalam jabatan hirarki yang dialami oleh seorang tenaga kerja selama masa kerjanya.</a:t>
            </a:r>
          </a:p>
          <a:p>
            <a:pPr marL="514350" marR="0" lvl="1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sebagai suatu petunjuk pekerjaan yang memiliki gambaran atau pola pengembangan yang jelas dan sistematis.</a:t>
            </a:r>
          </a:p>
          <a:p>
            <a:pPr marL="514350" marR="0" lvl="1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 sebagai suatu sejarah kedudukan seseorang, suatu rangkaian pekerjaan atau posisi yang pernah dipegang seseorang selama masa kerjanya.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133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Menurut Winkel (2005:114), Bimbingan karir adalah bimbingan dalam mempersiapkan diri menghadapi dunia kerja, dalam memilih lapangan kerja atau jabatan/Profesi tertentu serta membekali diri supaya siap memangku jabatan itu, dan dalam menyesuaikan diri dengan berbagai tuntutan dari lapangan kerja yang dimasuki.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905000"/>
            <a:ext cx="899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menurut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Miller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Achmad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Syuhada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(1988:15).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didefinisikan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individu-individu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mencapai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pemahaman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sedangkan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diartikan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rangkaian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pekerjaan-pekerjaan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jabatan-jabatan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kedudukan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mengarah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dunia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Dewa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sukardi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1987:18)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7056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dipakai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pemenuhan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perkembangan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dilihat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integral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diintegrasikan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pengalaman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belajar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didefinisikan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individu-individu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mencapai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pemahaman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356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KEMAMPUAN AKHIR YANG DIHARAPKAN</vt:lpstr>
      <vt:lpstr>Slide 3</vt:lpstr>
      <vt:lpstr>lanjutan</vt:lpstr>
      <vt:lpstr>Karir mempunyai 3 pengertian karir yang berbeda, yaitu: </vt:lpstr>
      <vt:lpstr>Pengertian Bimbingan Karir</vt:lpstr>
      <vt:lpstr>Lanjutan</vt:lpstr>
      <vt:lpstr>Lanjutan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TERAPI</dc:creator>
  <cp:lastModifiedBy>TERAPI</cp:lastModifiedBy>
  <cp:revision>2</cp:revision>
  <dcterms:created xsi:type="dcterms:W3CDTF">2017-10-22T01:20:54Z</dcterms:created>
  <dcterms:modified xsi:type="dcterms:W3CDTF">2017-10-22T01:41:09Z</dcterms:modified>
</cp:coreProperties>
</file>