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1814C-7000-4088-99E7-F0F2C3B3E8BC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9FB2-479D-48DD-96C4-14BC11EAF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1814C-7000-4088-99E7-F0F2C3B3E8BC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9FB2-479D-48DD-96C4-14BC11EAF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1814C-7000-4088-99E7-F0F2C3B3E8BC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9FB2-479D-48DD-96C4-14BC11EAF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1814C-7000-4088-99E7-F0F2C3B3E8BC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9FB2-479D-48DD-96C4-14BC11EAF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1814C-7000-4088-99E7-F0F2C3B3E8BC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9FB2-479D-48DD-96C4-14BC11EAF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1814C-7000-4088-99E7-F0F2C3B3E8BC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9FB2-479D-48DD-96C4-14BC11EAF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1814C-7000-4088-99E7-F0F2C3B3E8BC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9FB2-479D-48DD-96C4-14BC11EAF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1814C-7000-4088-99E7-F0F2C3B3E8BC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9FB2-479D-48DD-96C4-14BC11EAF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1814C-7000-4088-99E7-F0F2C3B3E8BC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9FB2-479D-48DD-96C4-14BC11EAF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1814C-7000-4088-99E7-F0F2C3B3E8BC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9FB2-479D-48DD-96C4-14BC11EAF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1814C-7000-4088-99E7-F0F2C3B3E8BC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9FB2-479D-48DD-96C4-14BC11EAF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1814C-7000-4088-99E7-F0F2C3B3E8BC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B9FB2-479D-48DD-96C4-14BC11EAF0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304800" y="-228600"/>
            <a:ext cx="9144000" cy="729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200400" y="3429000"/>
            <a:ext cx="63246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TUJUAN DAN KARAKTERISTIK BIMBINGAN DAN KONSELING DI SEKOLAH 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PERTEMUAN DUA 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id-ID" altLang="id-ID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altLang="id-ID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H. SUPANDI, </a:t>
            </a:r>
            <a:r>
              <a:rPr lang="en-US" altLang="id-ID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S.Pd</a:t>
            </a:r>
            <a:r>
              <a:rPr lang="en-US" altLang="id-ID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MA</a:t>
            </a:r>
          </a:p>
          <a:p>
            <a:pPr algn="ctr"/>
            <a:r>
              <a:rPr lang="id-ID" altLang="id-ID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PGSD - FKIP</a:t>
            </a:r>
            <a:endParaRPr lang="en-US" altLang="id-ID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457200" y="1524000"/>
            <a:ext cx="8229600" cy="4602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Pokok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Bahasan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: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TUJUAN DAN KARAKTERISTIK BIMBINGAN DAN KONSELING DI SEKOLAH.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Pertemuan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Dosen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Dr. H.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Supandi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S.Pd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MA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: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Pendidikan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Guru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sekolah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Dasar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Fakultas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Ilmu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Pendidikan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Keguruan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d-ID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5"/>
          <p:cNvSpPr txBox="1">
            <a:spLocks/>
          </p:cNvSpPr>
          <p:nvPr/>
        </p:nvSpPr>
        <p:spPr>
          <a:xfrm>
            <a:off x="228600" y="1371600"/>
            <a:ext cx="8229600" cy="46021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A. TUJUAN BIMBINGAN DAN KONSELING DI SD.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Membantu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didik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memahami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diri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sendiri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berkaitan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kebutuhan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lingkungannya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Agar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dapat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membantu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dirinya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sendiri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mengadakan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penyesuaian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pribadi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sosial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Agar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mampu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melewati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transisi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lingkungan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keluarga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rumah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lingkungan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sebaya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guru /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sekolah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Membantu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proses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perubahan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kanak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kanak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sebagai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makhluk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individu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menonjol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keunikannya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menjadi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makhluk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sosial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jalan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optimasi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perkembangan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penyesuaian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pribadi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sosial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memadai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Menguasai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bahan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ajaran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tuntutan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kurikuler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Memecahkan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masalah-masalah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belajar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dihadapi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murid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Memahami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usia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sekolah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dasar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latin typeface="Arial" charset="0"/>
                <a:cs typeface="Arial" charset="0"/>
              </a:rPr>
              <a:t>TUJUAN DAN KARAKTERISTIK BIMBINGAN DAN KONSELING DI SD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0" y="1295400"/>
            <a:ext cx="8991600" cy="556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Beberapa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factor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penting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membedakan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bimbingan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konseling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disekolah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dasar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skolah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menengah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dikemukakan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Dinkmeyer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Caldwell (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Suherman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AS, 200:21-23)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yaitu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Bimbingan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sekolah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dasar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lebih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menekankan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peranan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guru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fungsi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bimbingan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Fokus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bimbingan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sekolah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dasar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lebih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menekan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pada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pengembangan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pemahaman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diri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pemecahan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masalah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kemampuan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hubungan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secara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efektif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orang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lain;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Bimbingandi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sekolah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dasar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lebih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banyak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melibatkan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orang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murid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mengingat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pentingnya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pengaruh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orang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kehidupan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selama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sekolah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dasar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Bimbingan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sekolah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dasar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hendaknya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memahami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kehidupan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secara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Bimbingan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sekolah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dasar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hendaknya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peduli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pada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kabutuhan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dasar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seperti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kebutuhan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matang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pemahaman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penerimaan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diri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serta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menerima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kelebihan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kekurangannya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b="1" dirty="0"/>
              <a:t>B</a:t>
            </a:r>
            <a:r>
              <a:rPr lang="en-US" sz="2400" b="1" dirty="0" smtClean="0"/>
              <a:t>. KARAKTERISTIK BIMBINGAN DAN KONSELING DI SD.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182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KEMAMPUAN AKHIR YANG DIHARAPKAN</vt:lpstr>
      <vt:lpstr>TUJUAN DAN KARAKTERISTIK BIMBINGAN DAN KONSELING DI SD</vt:lpstr>
      <vt:lpstr>B. KARAKTERISTIK BIMBINGAN DAN KONSELING DI SD.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TERAPI</dc:creator>
  <cp:lastModifiedBy>TERAPI</cp:lastModifiedBy>
  <cp:revision>1</cp:revision>
  <dcterms:created xsi:type="dcterms:W3CDTF">2017-10-22T02:23:05Z</dcterms:created>
  <dcterms:modified xsi:type="dcterms:W3CDTF">2017-10-22T02:28:14Z</dcterms:modified>
</cp:coreProperties>
</file>