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89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19FC7-F74B-427F-9071-098E4ECD707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EBAA-E651-4E07-905B-4CAC4D1B3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gger.com/blogger.g?blogID=489411841391143670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05200" y="3352800"/>
            <a:ext cx="5410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PENDEKATAN DALAM BIMBINGAN </a:t>
            </a:r>
            <a:r>
              <a:rPr lang="en-US" sz="2000" b="1" dirty="0" smtClean="0">
                <a:solidFill>
                  <a:schemeClr val="bg1"/>
                </a:solidFill>
              </a:rPr>
              <a:t>DAN </a:t>
            </a:r>
            <a:r>
              <a:rPr lang="id-ID" sz="2000" b="1" dirty="0" smtClean="0">
                <a:solidFill>
                  <a:schemeClr val="bg1"/>
                </a:solidFill>
              </a:rPr>
              <a:t>KONSELING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LIMA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H. SUPANDI, </a:t>
            </a:r>
            <a:r>
              <a:rPr lang="en-US" altLang="id-ID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S.Pd</a:t>
            </a:r>
            <a:r>
              <a:rPr lang="en-US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MA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PGSD - FKIP</a:t>
            </a:r>
            <a:endParaRPr lang="en-US" altLang="id-ID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5"/>
          <p:cNvSpPr txBox="1">
            <a:spLocks/>
          </p:cNvSpPr>
          <p:nvPr/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533400" y="914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1905000"/>
            <a:ext cx="62484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Arial" charset="0"/>
                <a:cs typeface="Arial" charset="0"/>
              </a:rPr>
              <a:t>Pokok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Bahasan</a:t>
            </a:r>
            <a:r>
              <a:rPr lang="id-ID" sz="2400" dirty="0" smtClean="0">
                <a:solidFill>
                  <a:srgbClr val="00B050"/>
                </a:solidFill>
              </a:rPr>
              <a:t> PENDEKATAN DALAM BIMBINGAN DAN KONSELING</a:t>
            </a:r>
            <a:endParaRPr lang="en-US" sz="2400" dirty="0" smtClean="0"/>
          </a:p>
          <a:p>
            <a:r>
              <a:rPr lang="en-US" sz="2400" dirty="0" err="1" smtClean="0"/>
              <a:t>Pertemuan</a:t>
            </a:r>
            <a:r>
              <a:rPr lang="en-US" sz="2400" dirty="0" smtClean="0"/>
              <a:t> 5</a:t>
            </a:r>
          </a:p>
          <a:p>
            <a:r>
              <a:rPr lang="en-US" sz="2400" dirty="0" err="1" smtClean="0"/>
              <a:t>Dosen</a:t>
            </a:r>
            <a:r>
              <a:rPr lang="en-US" sz="2400" dirty="0" smtClean="0"/>
              <a:t> : Dr. H. </a:t>
            </a:r>
            <a:r>
              <a:rPr lang="en-US" sz="2400" dirty="0" err="1" smtClean="0"/>
              <a:t>Supandi</a:t>
            </a:r>
            <a:r>
              <a:rPr lang="en-US" sz="2400" dirty="0" smtClean="0"/>
              <a:t>, </a:t>
            </a:r>
            <a:r>
              <a:rPr lang="en-US" sz="2400" dirty="0" err="1" smtClean="0"/>
              <a:t>S.Pd</a:t>
            </a:r>
            <a:r>
              <a:rPr lang="en-US" sz="2400" dirty="0" smtClean="0"/>
              <a:t>. MA</a:t>
            </a:r>
          </a:p>
          <a:p>
            <a:r>
              <a:rPr lang="en-US" sz="2400" dirty="0" err="1" smtClean="0"/>
              <a:t>Prodi</a:t>
            </a:r>
            <a:r>
              <a:rPr lang="en-US" sz="2400" dirty="0" smtClean="0"/>
              <a:t>   :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Guru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r>
              <a:rPr lang="en-US" sz="2400" dirty="0" err="1" smtClean="0"/>
              <a:t>Fakultas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Keguruan</a:t>
            </a:r>
            <a:r>
              <a:rPr lang="en-US" sz="2400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72575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Pendekatan Konseling Rasional-Emotif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Pendekatan Konseling Rasional-Emotif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Teori Konseling Rasional Emotif dengan istilah lain dikenal dengan “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rational-emotive therapy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yang dikembangkan oleh Albert Ellis, seorang ahli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Clinical Psychology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(Psikologi Klinis).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[1]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Atas dasar pengalaman selama praktiknya dan kemudian dihubungkan dengan teori tingkah laku belajar, maka akhirnya Albert Ellis mencoba untuk mengembangkan suatu teori yang disebut “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Rational Emotive Therapy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”, dan selanjutnya popular dengan singkatan RET. Tujuan dari RET Albert Ellis pada intinya adalah untuk mengatasi pikiran yang tidak logis tentang diri sendiri dan lingkungannya. Konselor/ terapis berusaha agar klien makin menyadari pikiran dan kata-katanya sendiri, serta mengadakan pendekatan yang tegas, melatih klien untuk bisa berfikir dan berbuat lebih realistis dan rasional.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[2]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72575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Pendekatan Konseling Analisis Transaksional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Prinsip-prinsip yang dikembangkan oleh Eric Berne dalam analisis transaksional adalah upaya untuk merangsang rasa tanggung jawab pribadi atas tingkah lakunya sendiri, pemikiran yang logis, rasional, tujuan-tujuan yang realistis, berkomunikasi dengan terbuka, wajar, dan pemahaman dalam berhubungan dengan orang lain.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Secara historis analisis transaksional dari Eric Berne berasal dari psikoanalisis yang dipergunakan dalam konseling/terapi kelompok, tetapi kini telah dipergunakan pula secara meluas dalam konseling/ terapi individual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TERAPI</dc:creator>
  <cp:lastModifiedBy>TERAPI</cp:lastModifiedBy>
  <cp:revision>7</cp:revision>
  <dcterms:created xsi:type="dcterms:W3CDTF">2017-10-21T11:46:03Z</dcterms:created>
  <dcterms:modified xsi:type="dcterms:W3CDTF">2017-10-22T02:40:26Z</dcterms:modified>
</cp:coreProperties>
</file>