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2" autoAdjust="0"/>
    <p:restoredTop sz="93190" autoAdjust="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F953D-F534-4693-B354-AB3CB6ABE96D}" type="datetimeFigureOut">
              <a:rPr lang="id-ID"/>
              <a:pPr>
                <a:defRPr/>
              </a:pPr>
              <a:t>02/11/2017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BE1BEC8-8BAC-4047-96C3-C028FBC7703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3076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EB699A-0D0D-4041-8A7D-940925F558FB}" type="datetimeFigureOut">
              <a:rPr lang="id-ID"/>
              <a:pPr>
                <a:defRPr/>
              </a:pPr>
              <a:t>02/11/2017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092C6C-8C6D-48C4-80BE-17589214601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1344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C96BD2-4DD7-4CA8-ADA4-7D65F96ABA26}" type="slidenum">
              <a:rPr lang="id-ID" smtClean="0"/>
              <a:pPr>
                <a:spcBef>
                  <a:spcPct val="0"/>
                </a:spcBef>
              </a:pPr>
              <a:t>2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344179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A52ECF-673B-42E6-B55E-B0D50AC9D956}" type="slidenum">
              <a:rPr lang="id-ID" smtClean="0"/>
              <a:pPr>
                <a:spcBef>
                  <a:spcPct val="0"/>
                </a:spcBef>
              </a:pPr>
              <a:t>3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337288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B84312-AF90-4653-AA06-2A06F4E011EC}" type="slidenum">
              <a:rPr lang="id-ID" smtClean="0"/>
              <a:pPr>
                <a:spcBef>
                  <a:spcPct val="0"/>
                </a:spcBef>
              </a:pPr>
              <a:t>4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60833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08A347-1E00-403D-B739-9EA720E02853}" type="slidenum">
              <a:rPr lang="id-ID" smtClean="0"/>
              <a:pPr>
                <a:spcBef>
                  <a:spcPct val="0"/>
                </a:spcBef>
              </a:pPr>
              <a:t>5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398040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1D8AC-523F-4B59-AF92-CD8B23A04E73}" type="slidenum">
              <a:rPr lang="id-ID" smtClean="0"/>
              <a:pPr>
                <a:spcBef>
                  <a:spcPct val="0"/>
                </a:spcBef>
              </a:pPr>
              <a:t>6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189011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B42C52-D4A8-425F-A354-D10BB54CE62D}" type="slidenum">
              <a:rPr lang="id-ID" smtClean="0"/>
              <a:pPr>
                <a:spcBef>
                  <a:spcPct val="0"/>
                </a:spcBef>
              </a:pPr>
              <a:t>7</a:t>
            </a:fld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98941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6E44-B8DF-4361-AD99-9DAA7102A075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FA7D-7312-47CB-8DFD-A27B595AB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449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7DF7-C6ED-4F54-86D9-C9DCAF2175CB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2772-1E77-49BA-9E7A-A8DDF8AE9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42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2C53-BA9D-475E-92F6-3E4B2F8EA9B6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9894-619B-4376-BF5F-F7DA18AEC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324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2F2F-DBF1-449F-9CCD-9F4386156C94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7C95-7A2C-4ABA-9517-A0528266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166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B1C1-EC0B-4252-B0A2-09BB47DB2DB1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F3B5-B5A0-4688-B9D0-D4C303931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55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293D-E68C-41FC-9DA3-B79E88F95586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526F-D588-4400-8178-21E86A401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86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2F5D-585C-4A1C-8192-AB30EAC062B4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A6E1-4E53-4385-BF9B-BFFE9349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60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Materi Se</a:t>
            </a:r>
            <a:r>
              <a:rPr lang="id-ID" sz="2400" b="1">
                <a:solidFill>
                  <a:srgbClr val="404040"/>
                </a:solidFill>
                <a:cs typeface="Arial" panose="020B0604020202020204" pitchFamily="34" charset="0"/>
              </a:rPr>
              <a:t>sudah</a:t>
            </a:r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D169-7730-4DDB-87E1-11263D287031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DD9F-83C5-479D-B46C-90145174A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87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8F67-AAA3-4615-B593-30F6B08AB4F0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41C8-32B1-4D57-A21C-B1F94B62C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789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4E7C-1D5B-4903-BABC-85A78D9F590B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CE69-08D1-4D68-8946-7B13A839E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567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7F9C-A8A1-490E-B57B-EA22DBC2B86F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7B74-484C-407B-8A46-69BA137DB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88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31BA-AA3A-4E3E-A840-F53BACF9A820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13D9-9C1F-425B-A5C7-2E82EF8C3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62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D2E0-EF2E-4FC9-AF49-F69943E0368E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48E1-5FF8-4334-A1EB-9BFE62B73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283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CC6CC1-0728-4A1B-A394-2C1B7D833E66}" type="datetime1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7C59B7-7461-43CC-91EE-9E477EF06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200400" y="3962400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KONSELING ANAK-ANAK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FKIP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PGSD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marL="0" indent="0"/>
            <a:r>
              <a:rPr lang="en-ID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Konseling</a:t>
            </a:r>
            <a:r>
              <a:rPr lang="en-ID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r>
              <a:rPr lang="en-ID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Sasaran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Konseling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endParaRPr lang="en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endParaRPr lang="en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Pertimbangan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Etis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Konseling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endParaRPr lang="en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marL="0" indent="0"/>
            <a:r>
              <a:rPr lang="en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ID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Sasaran</a:t>
            </a:r>
            <a:r>
              <a:rPr lang="en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Konseling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D" sz="2400" dirty="0" err="1" smtClean="0"/>
              <a:t>Strategi</a:t>
            </a:r>
            <a:r>
              <a:rPr lang="en-ID" sz="2400" dirty="0" smtClean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mengkonseling</a:t>
            </a:r>
            <a:r>
              <a:rPr lang="en-ID" sz="2400" dirty="0"/>
              <a:t> </a:t>
            </a:r>
            <a:r>
              <a:rPr lang="en-ID" sz="2400" dirty="0" err="1"/>
              <a:t>anak-anak</a:t>
            </a:r>
            <a:r>
              <a:rPr lang="en-ID" sz="2400" dirty="0"/>
              <a:t>:</a:t>
            </a:r>
            <a:endParaRPr lang="en-US" sz="2400" dirty="0"/>
          </a:p>
          <a:p>
            <a:pPr lvl="0"/>
            <a:r>
              <a:rPr lang="en-ID" sz="2400" dirty="0" err="1"/>
              <a:t>Melibatkan</a:t>
            </a:r>
            <a:r>
              <a:rPr lang="en-ID" sz="2400" dirty="0"/>
              <a:t> </a:t>
            </a:r>
            <a:r>
              <a:rPr lang="en-ID" sz="2400" dirty="0" err="1"/>
              <a:t>anak-anak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permainan</a:t>
            </a:r>
            <a:r>
              <a:rPr lang="en-ID" sz="2400" dirty="0"/>
              <a:t>.</a:t>
            </a:r>
            <a:endParaRPr lang="en-US" sz="2400" dirty="0"/>
          </a:p>
          <a:p>
            <a:pPr lvl="0"/>
            <a:r>
              <a:rPr lang="en-ID" sz="2400" dirty="0" err="1"/>
              <a:t>Penggunaan</a:t>
            </a:r>
            <a:r>
              <a:rPr lang="en-ID" sz="2400" dirty="0"/>
              <a:t> media </a:t>
            </a:r>
            <a:r>
              <a:rPr lang="en-ID" sz="2400" dirty="0" err="1"/>
              <a:t>belajar</a:t>
            </a:r>
            <a:r>
              <a:rPr lang="en-ID" sz="2400" dirty="0"/>
              <a:t> </a:t>
            </a:r>
            <a:endParaRPr lang="en-ID" sz="2400" dirty="0" smtClean="0"/>
          </a:p>
          <a:p>
            <a:pPr lvl="0"/>
            <a:r>
              <a:rPr lang="en-ID" sz="2400" dirty="0" err="1" smtClean="0"/>
              <a:t>Mendongeng</a:t>
            </a:r>
            <a:endParaRPr lang="en-US" sz="2400" dirty="0" smtClean="0"/>
          </a:p>
          <a:p>
            <a:pPr lvl="0"/>
            <a:r>
              <a:rPr lang="en-ID" sz="2400" dirty="0" err="1" smtClean="0"/>
              <a:t>Membawa</a:t>
            </a:r>
            <a:r>
              <a:rPr lang="en-ID" sz="2400" dirty="0" smtClean="0"/>
              <a:t> </a:t>
            </a:r>
            <a:r>
              <a:rPr lang="en-ID" sz="2400" dirty="0" err="1" smtClean="0"/>
              <a:t>anak</a:t>
            </a:r>
            <a:r>
              <a:rPr lang="en-ID" sz="2400" dirty="0" smtClean="0"/>
              <a:t> </a:t>
            </a:r>
            <a:r>
              <a:rPr lang="en-ID" sz="2400" dirty="0" err="1" smtClean="0"/>
              <a:t>ke</a:t>
            </a:r>
            <a:r>
              <a:rPr lang="en-ID" sz="2400" dirty="0" smtClean="0"/>
              <a:t> </a:t>
            </a:r>
            <a:r>
              <a:rPr lang="en-ID" sz="2400" dirty="0" err="1" smtClean="0"/>
              <a:t>petualangan</a:t>
            </a:r>
            <a:r>
              <a:rPr lang="en-ID" sz="2400" dirty="0" smtClean="0"/>
              <a:t> </a:t>
            </a:r>
            <a:r>
              <a:rPr lang="en-ID" sz="2400" dirty="0" err="1" smtClean="0"/>
              <a:t>imajinasi</a:t>
            </a:r>
            <a:endParaRPr lang="en-US" sz="2400" dirty="0" smtClean="0"/>
          </a:p>
          <a:p>
            <a:pPr marL="0" indent="0">
              <a:buNone/>
            </a:pP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D" sz="2400" dirty="0"/>
              <a:t>4 </a:t>
            </a:r>
            <a:r>
              <a:rPr lang="en-ID" sz="2400" dirty="0" err="1"/>
              <a:t>jenis</a:t>
            </a:r>
            <a:r>
              <a:rPr lang="en-ID" sz="2400" dirty="0"/>
              <a:t> </a:t>
            </a:r>
            <a:r>
              <a:rPr lang="en-ID" sz="2400" dirty="0" err="1"/>
              <a:t>sasaran</a:t>
            </a:r>
            <a:r>
              <a:rPr lang="en-ID" sz="2400" dirty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/>
              <a:t>mengkonseling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 :</a:t>
            </a:r>
            <a:endParaRPr lang="en-US" sz="2400" dirty="0"/>
          </a:p>
          <a:p>
            <a:pPr lvl="0"/>
            <a:r>
              <a:rPr lang="en-ID" sz="2400" dirty="0" err="1"/>
              <a:t>Sasaran</a:t>
            </a:r>
            <a:r>
              <a:rPr lang="en-ID" sz="2400" dirty="0"/>
              <a:t> fundamental</a:t>
            </a:r>
            <a:endParaRPr lang="en-US" sz="2400" dirty="0"/>
          </a:p>
          <a:p>
            <a:pPr lvl="0"/>
            <a:r>
              <a:rPr lang="en-ID" sz="2400" dirty="0" err="1"/>
              <a:t>Sasaran</a:t>
            </a:r>
            <a:r>
              <a:rPr lang="en-ID" sz="2400" dirty="0"/>
              <a:t> orang </a:t>
            </a:r>
            <a:r>
              <a:rPr lang="en-ID" sz="2400" dirty="0" err="1"/>
              <a:t>tua</a:t>
            </a:r>
            <a:endParaRPr lang="en-US" sz="2400" dirty="0"/>
          </a:p>
          <a:p>
            <a:pPr lvl="0"/>
            <a:r>
              <a:rPr lang="en-ID" sz="2400" dirty="0" err="1"/>
              <a:t>Sasaran</a:t>
            </a:r>
            <a:r>
              <a:rPr lang="en-ID" sz="2400" dirty="0"/>
              <a:t> </a:t>
            </a:r>
            <a:r>
              <a:rPr lang="en-ID" sz="2400" dirty="0" smtClean="0"/>
              <a:t>yang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 smtClean="0"/>
              <a:t>rumuskan</a:t>
            </a:r>
            <a:r>
              <a:rPr lang="en-ID" sz="2400" dirty="0" smtClean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konselor</a:t>
            </a:r>
            <a:endParaRPr lang="en-US" sz="2400" dirty="0"/>
          </a:p>
          <a:p>
            <a:pPr lvl="0"/>
            <a:r>
              <a:rPr lang="en-ID" sz="2400" dirty="0" err="1"/>
              <a:t>Sasaran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792162"/>
            <a:ext cx="8229600" cy="57943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ID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teria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Mata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rantai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menghubungkan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Eksklusif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Autentik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Rahasia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mengganggu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44705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ID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Pertimbangan</a:t>
            </a:r>
            <a:r>
              <a:rPr lang="en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Etis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Konseling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Anak-anak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konseling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Kerahasiaan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konseling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Batasan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relasi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anak-konselor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533400" y="870992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Konselor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aAnak-anak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Bersikap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Kongruen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sisi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kekanakan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endParaRPr lang="en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emosional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 2017 pertemuan 1</Template>
  <TotalTime>106</TotalTime>
  <Words>157</Words>
  <Application>Microsoft Office PowerPoint</Application>
  <PresentationFormat>On-screen Show (4:3)</PresentationFormat>
  <Paragraphs>47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Konseling anak-anak </vt:lpstr>
      <vt:lpstr>1. Sasaran Konseling anak-anak</vt:lpstr>
      <vt:lpstr>Slide 4</vt:lpstr>
      <vt:lpstr>2. Relasi Anak dengan Konselor </vt:lpstr>
      <vt:lpstr>3. Pertimbangan Etis ketika Memberi Konseling Anak-anak </vt:lpstr>
      <vt:lpstr>4. Kriteria Konselor bagi aAnak-anak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Sinta</dc:creator>
  <cp:lastModifiedBy>ismail - [2010]</cp:lastModifiedBy>
  <cp:revision>13</cp:revision>
  <dcterms:created xsi:type="dcterms:W3CDTF">2017-09-27T13:57:20Z</dcterms:created>
  <dcterms:modified xsi:type="dcterms:W3CDTF">2017-11-02T06:49:03Z</dcterms:modified>
</cp:coreProperties>
</file>