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6" r:id="rId2"/>
    <p:sldId id="335" r:id="rId3"/>
    <p:sldId id="37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95600" y="3505200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bg1"/>
                </a:solidFill>
              </a:rPr>
              <a:t>PEMBUATAN </a:t>
            </a:r>
            <a:r>
              <a:rPr lang="es-E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EDIA BELAJAR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id-ID" b="1" dirty="0" smtClean="0">
                <a:solidFill>
                  <a:schemeClr val="bg1"/>
                </a:solidFill>
              </a:rPr>
              <a:t>1</a:t>
            </a:r>
            <a:r>
              <a:rPr lang="id-ID" b="1" dirty="0">
                <a:solidFill>
                  <a:schemeClr val="bg1"/>
                </a:solidFill>
              </a:rPr>
              <a:t>3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/>
              <a:t>Mahasiswa mampu memahami secara konseptual, prosedural dan kaitan keduanya mengenai </a:t>
            </a:r>
            <a:r>
              <a:rPr lang="id-ID" sz="2400" dirty="0" smtClean="0"/>
              <a:t>pembuatan </a:t>
            </a:r>
            <a:r>
              <a:rPr lang="es-ES" sz="2400" dirty="0"/>
              <a:t>m</a:t>
            </a:r>
            <a:r>
              <a:rPr lang="id-ID" sz="2400" dirty="0"/>
              <a:t>edia belajar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800" dirty="0" smtClean="0"/>
              <a:t>Pembuatan </a:t>
            </a:r>
            <a:r>
              <a:rPr lang="es-ES" sz="4800" dirty="0"/>
              <a:t>m</a:t>
            </a:r>
            <a:r>
              <a:rPr lang="id-ID" sz="4800" dirty="0"/>
              <a:t>edia belajar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sz="2400" dirty="0" smtClean="0">
                <a:ln/>
              </a:rPr>
              <a:t>M</a:t>
            </a:r>
            <a:r>
              <a:rPr lang="id-ID" sz="2400" dirty="0" smtClean="0">
                <a:ln/>
              </a:rPr>
              <a:t>ahasiswa dibagi  ke dala</a:t>
            </a:r>
            <a:r>
              <a:rPr lang="es-ES" sz="2400" dirty="0" smtClean="0"/>
              <a:t>m</a:t>
            </a:r>
            <a:r>
              <a:rPr lang="id-ID" sz="2400" dirty="0" smtClean="0">
                <a:ln/>
              </a:rPr>
              <a:t> kelo</a:t>
            </a:r>
            <a:r>
              <a:rPr lang="es-ES" sz="2400" dirty="0" smtClean="0"/>
              <a:t>m</a:t>
            </a:r>
            <a:r>
              <a:rPr lang="id-ID" sz="2400" dirty="0" smtClean="0">
                <a:ln/>
              </a:rPr>
              <a:t>pok</a:t>
            </a:r>
          </a:p>
          <a:p>
            <a:r>
              <a:rPr lang="id-ID" sz="2400" dirty="0" smtClean="0">
                <a:ln/>
              </a:rPr>
              <a:t>1 kelo</a:t>
            </a:r>
            <a:r>
              <a:rPr lang="es-ES" sz="2400" dirty="0" smtClean="0"/>
              <a:t>m</a:t>
            </a:r>
            <a:r>
              <a:rPr lang="id-ID" sz="2400" dirty="0" smtClean="0">
                <a:ln/>
              </a:rPr>
              <a:t>pok tedi</a:t>
            </a:r>
            <a:r>
              <a:rPr lang="id-ID" sz="2400" dirty="0"/>
              <a:t>r</a:t>
            </a:r>
            <a:r>
              <a:rPr lang="id-ID" sz="2400" dirty="0" smtClean="0">
                <a:ln/>
              </a:rPr>
              <a:t>i da</a:t>
            </a:r>
            <a:r>
              <a:rPr lang="id-ID" sz="2400" dirty="0" smtClean="0"/>
              <a:t>r</a:t>
            </a:r>
            <a:r>
              <a:rPr lang="id-ID" sz="2400" dirty="0" smtClean="0">
                <a:ln/>
              </a:rPr>
              <a:t>i dua hingga tiga </a:t>
            </a:r>
            <a:r>
              <a:rPr lang="es-ES" sz="2400" dirty="0" smtClean="0"/>
              <a:t>m</a:t>
            </a:r>
            <a:r>
              <a:rPr lang="id-ID" sz="2400" dirty="0" smtClean="0">
                <a:ln/>
              </a:rPr>
              <a:t>ahasiswa</a:t>
            </a:r>
          </a:p>
          <a:p>
            <a:r>
              <a:rPr lang="id-ID" sz="2400" dirty="0" smtClean="0">
                <a:ln/>
              </a:rPr>
              <a:t>Setiap kelo</a:t>
            </a:r>
            <a:r>
              <a:rPr lang="es-ES" sz="2400" dirty="0" smtClean="0"/>
              <a:t>m</a:t>
            </a:r>
            <a:r>
              <a:rPr lang="id-ID" sz="2400" dirty="0" smtClean="0">
                <a:ln/>
              </a:rPr>
              <a:t>pok di</a:t>
            </a:r>
            <a:r>
              <a:rPr lang="es-ES" sz="2400" dirty="0" smtClean="0"/>
              <a:t>m</a:t>
            </a:r>
            <a:r>
              <a:rPr lang="id-ID" sz="2400" dirty="0" smtClean="0">
                <a:ln/>
              </a:rPr>
              <a:t>inta untuk be</a:t>
            </a:r>
            <a:r>
              <a:rPr lang="id-ID" sz="2400" dirty="0"/>
              <a:t>r</a:t>
            </a:r>
            <a:r>
              <a:rPr lang="id-ID" sz="2400" dirty="0" smtClean="0">
                <a:ln/>
              </a:rPr>
              <a:t>diskusi </a:t>
            </a:r>
            <a:r>
              <a:rPr lang="es-ES" sz="2400" dirty="0" smtClean="0"/>
              <a:t>m</a:t>
            </a:r>
            <a:r>
              <a:rPr lang="id-ID" sz="2400" dirty="0" smtClean="0">
                <a:ln/>
              </a:rPr>
              <a:t>engenai </a:t>
            </a:r>
            <a:r>
              <a:rPr lang="es-ES" sz="2400" dirty="0" smtClean="0"/>
              <a:t>m</a:t>
            </a:r>
            <a:r>
              <a:rPr lang="id-ID" sz="2400" dirty="0" smtClean="0">
                <a:ln/>
              </a:rPr>
              <a:t>edia apa </a:t>
            </a:r>
            <a:r>
              <a:rPr lang="id-ID" sz="2400" dirty="0"/>
              <a:t>y</a:t>
            </a:r>
            <a:r>
              <a:rPr lang="id-ID" sz="2400" dirty="0" smtClean="0">
                <a:ln/>
              </a:rPr>
              <a:t>ang akan </a:t>
            </a:r>
            <a:r>
              <a:rPr lang="es-ES" sz="2400" dirty="0" smtClean="0"/>
              <a:t>m</a:t>
            </a:r>
            <a:r>
              <a:rPr lang="id-ID" sz="2400" dirty="0" smtClean="0">
                <a:ln/>
              </a:rPr>
              <a:t>e</a:t>
            </a:r>
            <a:r>
              <a:rPr lang="id-ID" sz="2400" dirty="0"/>
              <a:t>r</a:t>
            </a:r>
            <a:r>
              <a:rPr lang="id-ID" sz="2400" dirty="0" smtClean="0">
                <a:ln/>
              </a:rPr>
              <a:t>eka buat</a:t>
            </a:r>
          </a:p>
          <a:p>
            <a:r>
              <a:rPr lang="id-ID" sz="2400" dirty="0">
                <a:ln/>
              </a:rPr>
              <a:t>Setiap kelo</a:t>
            </a:r>
            <a:r>
              <a:rPr lang="es-ES" sz="2400" dirty="0"/>
              <a:t>m</a:t>
            </a:r>
            <a:r>
              <a:rPr lang="id-ID" sz="2400" dirty="0">
                <a:ln/>
              </a:rPr>
              <a:t>pok di</a:t>
            </a:r>
            <a:r>
              <a:rPr lang="es-ES" sz="2400" dirty="0"/>
              <a:t>m</a:t>
            </a:r>
            <a:r>
              <a:rPr lang="id-ID" sz="2400" dirty="0" smtClean="0">
                <a:ln/>
              </a:rPr>
              <a:t>inta untuk </a:t>
            </a:r>
            <a:r>
              <a:rPr lang="es-ES" sz="2400" dirty="0" smtClean="0"/>
              <a:t>m</a:t>
            </a:r>
            <a:r>
              <a:rPr lang="id-ID" sz="2400" dirty="0" smtClean="0"/>
              <a:t>e</a:t>
            </a:r>
            <a:r>
              <a:rPr lang="es-ES" sz="2400" dirty="0" smtClean="0"/>
              <a:t>m</a:t>
            </a:r>
            <a:r>
              <a:rPr lang="id-ID" sz="2400" dirty="0" smtClean="0"/>
              <a:t>buat perencanaan pembuatan </a:t>
            </a:r>
            <a:r>
              <a:rPr lang="es-ES" sz="2400" dirty="0"/>
              <a:t>m</a:t>
            </a:r>
            <a:r>
              <a:rPr lang="id-ID" sz="2400" dirty="0"/>
              <a:t>edia </a:t>
            </a:r>
            <a:r>
              <a:rPr lang="id-ID" sz="2400" dirty="0" smtClean="0"/>
              <a:t>belajar</a:t>
            </a:r>
          </a:p>
          <a:p>
            <a:r>
              <a:rPr lang="id-ID" sz="2400" dirty="0" smtClean="0">
                <a:ln/>
              </a:rPr>
              <a:t>Ke</a:t>
            </a:r>
            <a:r>
              <a:rPr lang="id-ID" sz="2400" dirty="0" smtClean="0"/>
              <a:t>mudian memulai pembuatan </a:t>
            </a:r>
            <a:r>
              <a:rPr lang="es-ES" sz="2400" dirty="0"/>
              <a:t>m</a:t>
            </a:r>
            <a:r>
              <a:rPr lang="id-ID" sz="2400" dirty="0"/>
              <a:t>edia </a:t>
            </a:r>
            <a:r>
              <a:rPr lang="id-ID" sz="2400" dirty="0" smtClean="0"/>
              <a:t>belajar</a:t>
            </a:r>
          </a:p>
          <a:p>
            <a:r>
              <a:rPr lang="id-ID" sz="2400" dirty="0" smtClean="0">
                <a:ln/>
              </a:rPr>
              <a:t>Setelah </a:t>
            </a:r>
            <a:r>
              <a:rPr lang="id-ID" sz="2400" dirty="0"/>
              <a:t>pembuatan </a:t>
            </a:r>
            <a:r>
              <a:rPr lang="es-ES" sz="2400" dirty="0" smtClean="0"/>
              <a:t>m</a:t>
            </a:r>
            <a:r>
              <a:rPr lang="id-ID" sz="2400" dirty="0"/>
              <a:t>edia </a:t>
            </a:r>
            <a:r>
              <a:rPr lang="id-ID" sz="2400" dirty="0" smtClean="0"/>
              <a:t>belajar selesai</a:t>
            </a:r>
            <a:r>
              <a:rPr lang="en-US" sz="2400" dirty="0" smtClean="0">
                <a:ln/>
              </a:rPr>
              <a:t>,</a:t>
            </a:r>
            <a:r>
              <a:rPr lang="id-ID" sz="2400" dirty="0" smtClean="0">
                <a:ln/>
              </a:rPr>
              <a:t> setiap </a:t>
            </a:r>
            <a:r>
              <a:rPr lang="id-ID" sz="2400" dirty="0">
                <a:ln/>
              </a:rPr>
              <a:t>kelo</a:t>
            </a:r>
            <a:r>
              <a:rPr lang="es-ES" sz="2400" dirty="0"/>
              <a:t>m</a:t>
            </a:r>
            <a:r>
              <a:rPr lang="id-ID" sz="2400" dirty="0">
                <a:ln/>
              </a:rPr>
              <a:t>pok di</a:t>
            </a:r>
            <a:r>
              <a:rPr lang="es-ES" sz="2400" dirty="0"/>
              <a:t>m</a:t>
            </a:r>
            <a:r>
              <a:rPr lang="id-ID" sz="2400" dirty="0">
                <a:ln/>
              </a:rPr>
              <a:t>inta </a:t>
            </a:r>
            <a:r>
              <a:rPr lang="id-ID" sz="2400" dirty="0" smtClean="0">
                <a:ln/>
              </a:rPr>
              <a:t> untuk </a:t>
            </a:r>
            <a:r>
              <a:rPr lang="es-ES" sz="2400" dirty="0" smtClean="0"/>
              <a:t>m</a:t>
            </a:r>
            <a:r>
              <a:rPr lang="id-ID" sz="2400" dirty="0" smtClean="0">
                <a:ln/>
              </a:rPr>
              <a:t>e</a:t>
            </a:r>
            <a:r>
              <a:rPr lang="es-ES" sz="2400" dirty="0" smtClean="0"/>
              <a:t>m</a:t>
            </a:r>
            <a:r>
              <a:rPr lang="id-ID" sz="2400" dirty="0" smtClean="0">
                <a:ln/>
              </a:rPr>
              <a:t>p</a:t>
            </a:r>
            <a:r>
              <a:rPr lang="id-ID" sz="2400" dirty="0"/>
              <a:t>r</a:t>
            </a:r>
            <a:r>
              <a:rPr lang="id-ID" sz="2400" dirty="0" smtClean="0">
                <a:ln/>
              </a:rPr>
              <a:t>esentasikan di depan kelas</a:t>
            </a:r>
            <a:endParaRPr lang="en-US" sz="2400" dirty="0" smtClean="0">
              <a:ln/>
            </a:endParaRPr>
          </a:p>
          <a:p>
            <a:pPr marL="0" indent="0">
              <a:buNone/>
            </a:pPr>
            <a:endParaRPr lang="en-US" sz="28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620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127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KEMAMPUAN AKHIR YANG DIHARAPKAN</vt:lpstr>
      <vt:lpstr>Pembuatan media belajar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221</cp:revision>
  <dcterms:created xsi:type="dcterms:W3CDTF">2010-08-24T06:47:44Z</dcterms:created>
  <dcterms:modified xsi:type="dcterms:W3CDTF">2017-04-06T08:39:05Z</dcterms:modified>
</cp:coreProperties>
</file>