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378" r:id="rId4"/>
    <p:sldId id="379" r:id="rId5"/>
    <p:sldId id="38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23/03/2017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JENIS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DAN KARAKTERISTIK MEDIA BELAJAR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 </a:t>
            </a:r>
            <a:r>
              <a:rPr lang="en-US" sz="2400" dirty="0" err="1"/>
              <a:t>Jenis</a:t>
            </a:r>
            <a:r>
              <a:rPr lang="en-US" sz="2400" dirty="0"/>
              <a:t>, </a:t>
            </a:r>
            <a:r>
              <a:rPr lang="en-US" sz="2400" dirty="0" err="1"/>
              <a:t>klasifikasi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800" dirty="0" err="1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Jenis</a:t>
            </a:r>
            <a:r>
              <a:rPr lang="en-US" sz="4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4800" dirty="0" err="1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Visual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 Visual</a:t>
            </a:r>
          </a:p>
          <a:p>
            <a:r>
              <a:rPr lang="en-US" sz="2800" dirty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Multimedia</a:t>
            </a:r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Klasifikasi</a:t>
            </a:r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mengikuti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arus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Berdasar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perkembangan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maka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dapat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di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klasifikasi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dalam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4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kelompok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: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cetak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audio visual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berdasarkan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computer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hasil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penggabungan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cetak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computer</a:t>
            </a:r>
          </a:p>
          <a:p>
            <a:pPr marL="0" indent="0">
              <a:buNone/>
            </a:pP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Karakteristik</a:t>
            </a:r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Media </a:t>
            </a:r>
            <a:r>
              <a:rPr lang="en-US" sz="4400" dirty="0" err="1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895600"/>
            <a:ext cx="6686550" cy="3777622"/>
          </a:xfrm>
        </p:spPr>
        <p:txBody>
          <a:bodyPr/>
          <a:lstStyle/>
          <a:p>
            <a:r>
              <a:rPr lang="en-US" sz="32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Visual</a:t>
            </a:r>
          </a:p>
          <a:p>
            <a:r>
              <a:rPr lang="en-US" sz="32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 </a:t>
            </a:r>
          </a:p>
          <a:p>
            <a:r>
              <a:rPr lang="en-US" sz="32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Audio Visual</a:t>
            </a:r>
          </a:p>
          <a:p>
            <a:r>
              <a:rPr lang="en-US" sz="32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multimedia</a:t>
            </a: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112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KEMAMPUAN AKHIR YANG DIHARAPKAN</vt:lpstr>
      <vt:lpstr>Jenis Media Pembelajaran</vt:lpstr>
      <vt:lpstr>Klasifikasi Media Pembelajaran</vt:lpstr>
      <vt:lpstr>Karakteristik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212</cp:revision>
  <dcterms:created xsi:type="dcterms:W3CDTF">2010-08-24T06:47:44Z</dcterms:created>
  <dcterms:modified xsi:type="dcterms:W3CDTF">2017-03-23T10:50:24Z</dcterms:modified>
</cp:coreProperties>
</file>