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35" r:id="rId3"/>
    <p:sldId id="378" r:id="rId4"/>
    <p:sldId id="379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01/04/2017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00400" y="3828871"/>
            <a:ext cx="5943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 dirty="0" smtClean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ERENCANAAN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DAN PEMILIHAN MEDIA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BELAJAR</a:t>
            </a:r>
            <a:endParaRPr lang="id-ID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4</a:t>
            </a:r>
          </a:p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</a:t>
            </a:r>
            <a:r>
              <a:rPr lang="en-US" sz="2400" dirty="0" err="1"/>
              <a:t>erencanaan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media </a:t>
            </a:r>
            <a:r>
              <a:rPr lang="en-US" sz="2400" dirty="0" err="1"/>
              <a:t>belajar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id-ID" sz="4800" b="1" dirty="0"/>
              <a:t>Perencanaan Media Pembelajaran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d-ID" sz="2400" dirty="0"/>
              <a:t>Tjokroamidjojo, Kauffman (1972) dalam Fattah (2006: 49) menyatakan bahwa "Perencanaan adalah proses penentuan tujuan atau sasaran yang hendak dicapai dan menetapkan jalan dan sumber yang diperlukan untuk mencapai tujuan itu se-efesien dan se-efektif mungkin".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 smtClean="0"/>
              <a:t>B</a:t>
            </a:r>
            <a:r>
              <a:rPr lang="id-ID" sz="2400" dirty="0"/>
              <a:t>. Uno (2006) menyatakan bahwa </a:t>
            </a:r>
            <a:r>
              <a:rPr lang="id-ID" sz="2400" dirty="0" smtClean="0"/>
              <a:t>perencanaan </a:t>
            </a:r>
            <a:r>
              <a:rPr lang="id-ID" sz="2400" dirty="0"/>
              <a:t>yakni suatu cara yang memuaskan untuk membuat kegiatan berjalan dengan baik, disertai dengan berbagai langkah yang antisipasif guna memperkecil kesenjangan yang terjadi sehingga kegiatan tersebut mencapai tujuan yang telah </a:t>
            </a:r>
            <a:r>
              <a:rPr lang="id-ID" sz="2400" dirty="0" smtClean="0"/>
              <a:t>ditetapan. </a:t>
            </a:r>
            <a:endParaRPr lang="id-ID" sz="2400" b="1" dirty="0"/>
          </a:p>
          <a:p>
            <a:pPr marL="0" indent="0">
              <a:buNone/>
            </a:pPr>
            <a:endParaRPr lang="en-US" sz="28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620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Dasar – dasar Pemilihan Media Pembelajaran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Objektivitas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berdasarkan hasil penelitian atau percobaan.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sesuai kurikulum.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Sasaran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Situasi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dan kondisi.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Kualitas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teknik.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Keefektifan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dan efisiensi penggunaan.</a:t>
            </a:r>
          </a:p>
          <a:p>
            <a:pPr marL="0" indent="0">
              <a:buNone/>
            </a:pPr>
            <a:endParaRPr lang="en-US" sz="24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85032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762000"/>
            <a:ext cx="8229600" cy="1143000"/>
          </a:xfrm>
        </p:spPr>
        <p:txBody>
          <a:bodyPr>
            <a:noAutofit/>
          </a:bodyPr>
          <a:lstStyle/>
          <a:p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Langkah </a:t>
            </a:r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langkah Perencanaan Media Pembelajaran</a:t>
            </a:r>
            <a:endParaRPr lang="id-ID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87" y="2133600"/>
            <a:ext cx="8077200" cy="377762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id-ID" sz="2800" dirty="0"/>
              <a:t>Identifikasi kebutuhan dan karakteristik siswa.</a:t>
            </a:r>
          </a:p>
          <a:p>
            <a:pPr marL="457200" indent="-457200">
              <a:buFontTx/>
              <a:buAutoNum type="arabicPeriod"/>
            </a:pPr>
            <a:r>
              <a:rPr lang="id-ID" sz="2800" dirty="0"/>
              <a:t>Merumuskan tujuan instruksional (Instructional objective) dengan operasional dan khas.</a:t>
            </a:r>
          </a:p>
          <a:p>
            <a:pPr marL="457200" indent="-457200">
              <a:buAutoNum type="arabicPeriod"/>
            </a:pPr>
            <a:r>
              <a:rPr lang="id-ID" sz="2800" dirty="0"/>
              <a:t>Merumuskan butir-butir materi secara terperinci yang mendukung tercapainya tujuan.</a:t>
            </a:r>
          </a:p>
          <a:p>
            <a:pPr marL="457200" indent="-457200">
              <a:buFontTx/>
              <a:buAutoNum type="arabicPeriod"/>
            </a:pPr>
            <a:r>
              <a:rPr lang="id-ID" sz="2800" dirty="0"/>
              <a:t>Mengembangkan alat pengukur keberhasilan.</a:t>
            </a:r>
          </a:p>
          <a:p>
            <a:pPr marL="457200" indent="-457200">
              <a:buAutoNum type="arabicPeriod"/>
            </a:pPr>
            <a:r>
              <a:rPr lang="id-ID" sz="2800" dirty="0"/>
              <a:t>Menulis naskah media.</a:t>
            </a:r>
          </a:p>
          <a:p>
            <a:pPr marL="457200" indent="-457200">
              <a:buAutoNum type="arabicPeriod"/>
            </a:pPr>
            <a:r>
              <a:rPr lang="id-ID" sz="2800" dirty="0"/>
              <a:t>Mengadakan tes dan revisi.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405210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lvl="1"/>
            <a:r>
              <a:rPr lang="id-ID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Kriteria Pemilihan Media </a:t>
            </a: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Pembelajaran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2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dengan Tujuan (</a:t>
            </a:r>
            <a:r>
              <a:rPr lang="id-ID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intructional goals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Materi Pembelajaran    (</a:t>
            </a:r>
            <a:r>
              <a:rPr lang="id-ID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intructional content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Karakteristik Pembelajaran atau Peserta 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didik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Teori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Gaya Belajar Peserta 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didik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Kondisi Lingkungan, Fasilitas Pendukung, dan Waktu yang Tersedia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id-ID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70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258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KEMAMPUAN AKHIR YANG DIHARAPKAN</vt:lpstr>
      <vt:lpstr>Perencanaan Media Pembelajaran</vt:lpstr>
      <vt:lpstr>Dasar – dasar Pemilihan Media Pembelajaran</vt:lpstr>
      <vt:lpstr>Langkah – langkah Perencanaan Media Pembelajaran</vt:lpstr>
      <vt:lpstr>Kriteria Pemilihan Media Pembelajaran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214</cp:revision>
  <dcterms:created xsi:type="dcterms:W3CDTF">2010-08-24T06:47:44Z</dcterms:created>
  <dcterms:modified xsi:type="dcterms:W3CDTF">2017-04-01T11:57:53Z</dcterms:modified>
</cp:coreProperties>
</file>