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35" r:id="rId3"/>
    <p:sldId id="378" r:id="rId4"/>
    <p:sldId id="380" r:id="rId5"/>
    <p:sldId id="381" r:id="rId6"/>
    <p:sldId id="3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45575-B4B1-4427-89C4-E1FD20C3720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2BFB32B-421E-4595-91A0-24378A0EE82C}">
      <dgm:prSet phldrT="[Text]"/>
      <dgm:spPr/>
      <dgm:t>
        <a:bodyPr/>
        <a:lstStyle/>
        <a:p>
          <a:r>
            <a:rPr lang="id-ID" b="0" i="0" dirty="0" smtClean="0"/>
            <a:t>Perumusan butir materi</a:t>
          </a:r>
          <a:endParaRPr lang="id-ID" dirty="0"/>
        </a:p>
      </dgm:t>
    </dgm:pt>
    <dgm:pt modelId="{DA2EDA05-E325-4122-93F9-D296ABDD24DF}" type="parTrans" cxnId="{BBFF6B13-B920-4720-BB05-80158294ECEE}">
      <dgm:prSet/>
      <dgm:spPr/>
      <dgm:t>
        <a:bodyPr/>
        <a:lstStyle/>
        <a:p>
          <a:endParaRPr lang="id-ID"/>
        </a:p>
      </dgm:t>
    </dgm:pt>
    <dgm:pt modelId="{43E7BC46-345B-46BA-BB65-821CD53526B1}" type="sibTrans" cxnId="{BBFF6B13-B920-4720-BB05-80158294ECEE}">
      <dgm:prSet/>
      <dgm:spPr/>
      <dgm:t>
        <a:bodyPr/>
        <a:lstStyle/>
        <a:p>
          <a:endParaRPr lang="id-ID"/>
        </a:p>
      </dgm:t>
    </dgm:pt>
    <dgm:pt modelId="{DF1EBBF2-1872-430C-9E72-83E97136D04E}">
      <dgm:prSet phldrT="[Text]"/>
      <dgm:spPr/>
      <dgm:t>
        <a:bodyPr/>
        <a:lstStyle/>
        <a:p>
          <a:r>
            <a:rPr lang="id-ID" dirty="0" smtClean="0"/>
            <a:t>Perumusan tujuan</a:t>
          </a:r>
          <a:endParaRPr lang="id-ID" dirty="0"/>
        </a:p>
      </dgm:t>
    </dgm:pt>
    <dgm:pt modelId="{7EA99752-927D-4B6C-A594-993435FD3B48}" type="parTrans" cxnId="{B03E7E85-6B40-4310-AE37-D867D0AD08A6}">
      <dgm:prSet/>
      <dgm:spPr/>
      <dgm:t>
        <a:bodyPr/>
        <a:lstStyle/>
        <a:p>
          <a:endParaRPr lang="id-ID"/>
        </a:p>
      </dgm:t>
    </dgm:pt>
    <dgm:pt modelId="{B90040A5-6397-43AD-A223-E7ACA7DAF59E}" type="sibTrans" cxnId="{B03E7E85-6B40-4310-AE37-D867D0AD08A6}">
      <dgm:prSet/>
      <dgm:spPr/>
      <dgm:t>
        <a:bodyPr/>
        <a:lstStyle/>
        <a:p>
          <a:endParaRPr lang="id-ID"/>
        </a:p>
      </dgm:t>
    </dgm:pt>
    <dgm:pt modelId="{F3D37BB0-2EAC-4CD9-8EAA-CD4FB73333D2}">
      <dgm:prSet phldrT="[Text]"/>
      <dgm:spPr/>
      <dgm:t>
        <a:bodyPr/>
        <a:lstStyle/>
        <a:p>
          <a:r>
            <a:rPr lang="id-ID" dirty="0" smtClean="0"/>
            <a:t>Perumusan alat pengukur keberhasilan</a:t>
          </a:r>
          <a:endParaRPr lang="id-ID" dirty="0"/>
        </a:p>
      </dgm:t>
    </dgm:pt>
    <dgm:pt modelId="{B804E62F-F299-4410-B77B-F18C3802072C}" type="parTrans" cxnId="{9873609B-E027-4FFE-B545-90685A0CEE0D}">
      <dgm:prSet/>
      <dgm:spPr/>
      <dgm:t>
        <a:bodyPr/>
        <a:lstStyle/>
        <a:p>
          <a:endParaRPr lang="id-ID"/>
        </a:p>
      </dgm:t>
    </dgm:pt>
    <dgm:pt modelId="{DF47D23E-7E94-477A-8897-EDC791D7C382}" type="sibTrans" cxnId="{9873609B-E027-4FFE-B545-90685A0CEE0D}">
      <dgm:prSet/>
      <dgm:spPr/>
      <dgm:t>
        <a:bodyPr/>
        <a:lstStyle/>
        <a:p>
          <a:endParaRPr lang="id-ID"/>
        </a:p>
      </dgm:t>
    </dgm:pt>
    <dgm:pt modelId="{7282A0B4-2915-4A52-84CA-3C62ED598C73}">
      <dgm:prSet phldrT="[Text]"/>
      <dgm:spPr/>
      <dgm:t>
        <a:bodyPr/>
        <a:lstStyle/>
        <a:p>
          <a:r>
            <a:rPr lang="id-ID" b="0" i="0" smtClean="0"/>
            <a:t>Identifikasi kebutuhan</a:t>
          </a:r>
          <a:endParaRPr lang="id-ID" dirty="0"/>
        </a:p>
      </dgm:t>
    </dgm:pt>
    <dgm:pt modelId="{D4166E50-B6E9-4D64-8AD1-C6C761171AAA}" type="parTrans" cxnId="{6181B760-ED13-41E7-8AFC-2553D55322C2}">
      <dgm:prSet/>
      <dgm:spPr/>
      <dgm:t>
        <a:bodyPr/>
        <a:lstStyle/>
        <a:p>
          <a:endParaRPr lang="id-ID"/>
        </a:p>
      </dgm:t>
    </dgm:pt>
    <dgm:pt modelId="{8A62F900-63ED-4089-82E7-44B823544C4C}" type="sibTrans" cxnId="{6181B760-ED13-41E7-8AFC-2553D55322C2}">
      <dgm:prSet/>
      <dgm:spPr/>
      <dgm:t>
        <a:bodyPr/>
        <a:lstStyle/>
        <a:p>
          <a:endParaRPr lang="id-ID"/>
        </a:p>
      </dgm:t>
    </dgm:pt>
    <dgm:pt modelId="{F9DB07CB-42AB-4108-82C9-52BD4A6A8982}">
      <dgm:prSet phldrT="[Text]"/>
      <dgm:spPr/>
      <dgm:t>
        <a:bodyPr/>
        <a:lstStyle/>
        <a:p>
          <a:r>
            <a:rPr lang="id-ID" b="0" i="0" dirty="0" smtClean="0"/>
            <a:t>Penulisan naskah media</a:t>
          </a:r>
          <a:endParaRPr lang="id-ID" dirty="0"/>
        </a:p>
      </dgm:t>
    </dgm:pt>
    <dgm:pt modelId="{E3C576C9-AC13-4308-A7C2-B4FE03EFFF7A}" type="parTrans" cxnId="{C31AD4C9-EA91-46C6-B15B-0634332E4E01}">
      <dgm:prSet/>
      <dgm:spPr/>
      <dgm:t>
        <a:bodyPr/>
        <a:lstStyle/>
        <a:p>
          <a:endParaRPr lang="id-ID"/>
        </a:p>
      </dgm:t>
    </dgm:pt>
    <dgm:pt modelId="{FA9CD214-E640-4702-85F1-6E9ADF9613E3}" type="sibTrans" cxnId="{C31AD4C9-EA91-46C6-B15B-0634332E4E01}">
      <dgm:prSet/>
      <dgm:spPr/>
      <dgm:t>
        <a:bodyPr/>
        <a:lstStyle/>
        <a:p>
          <a:endParaRPr lang="id-ID"/>
        </a:p>
      </dgm:t>
    </dgm:pt>
    <dgm:pt modelId="{75895CA6-3827-49D8-A503-913440B86E67}">
      <dgm:prSet phldrT="[Text]"/>
      <dgm:spPr/>
      <dgm:t>
        <a:bodyPr/>
        <a:lstStyle/>
        <a:p>
          <a:endParaRPr lang="id-ID"/>
        </a:p>
      </dgm:t>
    </dgm:pt>
    <dgm:pt modelId="{D9500201-B775-400C-9E53-0CFF085D8EB7}" type="parTrans" cxnId="{916A797D-7A0A-482C-9599-29CAB2339673}">
      <dgm:prSet/>
      <dgm:spPr/>
      <dgm:t>
        <a:bodyPr/>
        <a:lstStyle/>
        <a:p>
          <a:endParaRPr lang="id-ID"/>
        </a:p>
      </dgm:t>
    </dgm:pt>
    <dgm:pt modelId="{082A4E07-ECD1-4DCE-A948-4DEDF87E737A}" type="sibTrans" cxnId="{916A797D-7A0A-482C-9599-29CAB2339673}">
      <dgm:prSet/>
      <dgm:spPr/>
      <dgm:t>
        <a:bodyPr/>
        <a:lstStyle/>
        <a:p>
          <a:endParaRPr lang="id-ID"/>
        </a:p>
      </dgm:t>
    </dgm:pt>
    <dgm:pt modelId="{3871B331-2F05-4D07-88D6-41C3E5FFC494}">
      <dgm:prSet phldrT="[Text]"/>
      <dgm:spPr/>
      <dgm:t>
        <a:bodyPr/>
        <a:lstStyle/>
        <a:p>
          <a:endParaRPr lang="id-ID" dirty="0"/>
        </a:p>
      </dgm:t>
    </dgm:pt>
    <dgm:pt modelId="{D8E375F2-2792-4065-A39F-A1AA3839329F}" type="parTrans" cxnId="{2CDDCADA-EC38-4323-816F-161933DBEE01}">
      <dgm:prSet/>
      <dgm:spPr/>
      <dgm:t>
        <a:bodyPr/>
        <a:lstStyle/>
        <a:p>
          <a:endParaRPr lang="id-ID"/>
        </a:p>
      </dgm:t>
    </dgm:pt>
    <dgm:pt modelId="{6AABA8D8-026D-4FE1-BAE2-D2E8DEA5089A}" type="sibTrans" cxnId="{2CDDCADA-EC38-4323-816F-161933DBEE01}">
      <dgm:prSet/>
      <dgm:spPr/>
      <dgm:t>
        <a:bodyPr/>
        <a:lstStyle/>
        <a:p>
          <a:endParaRPr lang="id-ID"/>
        </a:p>
      </dgm:t>
    </dgm:pt>
    <dgm:pt modelId="{24A4CFA4-F7CF-4EB9-8A8B-0A86CEC88916}">
      <dgm:prSet phldrT="[Text]"/>
      <dgm:spPr/>
      <dgm:t>
        <a:bodyPr/>
        <a:lstStyle/>
        <a:p>
          <a:endParaRPr lang="id-ID"/>
        </a:p>
      </dgm:t>
    </dgm:pt>
    <dgm:pt modelId="{15D8C50C-A006-49BE-94A0-D5264398AE00}" type="parTrans" cxnId="{115FA8BE-1DA5-4C0A-AC7E-2F89916A8698}">
      <dgm:prSet/>
      <dgm:spPr/>
      <dgm:t>
        <a:bodyPr/>
        <a:lstStyle/>
        <a:p>
          <a:endParaRPr lang="id-ID"/>
        </a:p>
      </dgm:t>
    </dgm:pt>
    <dgm:pt modelId="{FD24754D-EE5D-4561-B513-5AF54DB986CC}" type="sibTrans" cxnId="{115FA8BE-1DA5-4C0A-AC7E-2F89916A8698}">
      <dgm:prSet/>
      <dgm:spPr/>
      <dgm:t>
        <a:bodyPr/>
        <a:lstStyle/>
        <a:p>
          <a:endParaRPr lang="id-ID"/>
        </a:p>
      </dgm:t>
    </dgm:pt>
    <dgm:pt modelId="{751F6B2E-100D-4BC1-BCB6-FB8C15B12A5E}" type="pres">
      <dgm:prSet presAssocID="{08445575-B4B1-4427-89C4-E1FD20C3720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C27D5B5-082A-4929-A905-0CBB53345CCD}" type="pres">
      <dgm:prSet presAssocID="{08445575-B4B1-4427-89C4-E1FD20C37208}" presName="dummyMaxCanvas" presStyleCnt="0">
        <dgm:presLayoutVars/>
      </dgm:prSet>
      <dgm:spPr/>
    </dgm:pt>
    <dgm:pt modelId="{5A7A576A-B0D4-408E-B770-68C6515891CE}" type="pres">
      <dgm:prSet presAssocID="{08445575-B4B1-4427-89C4-E1FD20C3720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CDEE95-B0C5-44ED-A74B-05829FCC9631}" type="pres">
      <dgm:prSet presAssocID="{08445575-B4B1-4427-89C4-E1FD20C3720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92DE76-0527-4C3D-8EE8-70B7C990C4D4}" type="pres">
      <dgm:prSet presAssocID="{08445575-B4B1-4427-89C4-E1FD20C3720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763A77E-EE76-4A23-9202-9475A32B7DEB}" type="pres">
      <dgm:prSet presAssocID="{08445575-B4B1-4427-89C4-E1FD20C3720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B47033-07FE-4B87-B663-EF09C75C35F2}" type="pres">
      <dgm:prSet presAssocID="{08445575-B4B1-4427-89C4-E1FD20C3720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0103FA-F908-49F5-A9B1-9B885D1292F8}" type="pres">
      <dgm:prSet presAssocID="{08445575-B4B1-4427-89C4-E1FD20C3720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979DF1-EAED-49D1-B28B-3E13EA22AC73}" type="pres">
      <dgm:prSet presAssocID="{08445575-B4B1-4427-89C4-E1FD20C3720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522AA71-3622-4890-BFC7-F8D42C33A08A}" type="pres">
      <dgm:prSet presAssocID="{08445575-B4B1-4427-89C4-E1FD20C3720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AAE3DF-C654-4C12-A3C1-FE22B61A90BC}" type="pres">
      <dgm:prSet presAssocID="{08445575-B4B1-4427-89C4-E1FD20C3720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597AFFD-26CA-48C8-9F15-35828A2C8B2A}" type="pres">
      <dgm:prSet presAssocID="{08445575-B4B1-4427-89C4-E1FD20C3720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CA4E35-77B0-410C-9687-799C9F79F3C2}" type="pres">
      <dgm:prSet presAssocID="{08445575-B4B1-4427-89C4-E1FD20C3720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7441E0-82AE-4FD4-BFC6-5A752ED38F58}" type="pres">
      <dgm:prSet presAssocID="{08445575-B4B1-4427-89C4-E1FD20C3720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BA2FDD-FF18-42AF-9BFF-76427E9FF6EC}" type="pres">
      <dgm:prSet presAssocID="{08445575-B4B1-4427-89C4-E1FD20C3720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DF3EA8-13ED-4FC8-BBD6-39E06F765E2B}" type="pres">
      <dgm:prSet presAssocID="{08445575-B4B1-4427-89C4-E1FD20C3720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E078E61-795E-4D0A-9CFC-4A4E00C836E1}" type="presOf" srcId="{DF47D23E-7E94-477A-8897-EDC791D7C382}" destId="{A7AAE3DF-C654-4C12-A3C1-FE22B61A90BC}" srcOrd="0" destOrd="0" presId="urn:microsoft.com/office/officeart/2005/8/layout/vProcess5"/>
    <dgm:cxn modelId="{026A0827-B8BC-499F-A598-0F7908C5B170}" type="presOf" srcId="{B90040A5-6397-43AD-A223-E7ACA7DAF59E}" destId="{4522AA71-3622-4890-BFC7-F8D42C33A08A}" srcOrd="0" destOrd="0" presId="urn:microsoft.com/office/officeart/2005/8/layout/vProcess5"/>
    <dgm:cxn modelId="{2CDDCADA-EC38-4323-816F-161933DBEE01}" srcId="{08445575-B4B1-4427-89C4-E1FD20C37208}" destId="{3871B331-2F05-4D07-88D6-41C3E5FFC494}" srcOrd="7" destOrd="0" parTransId="{D8E375F2-2792-4065-A39F-A1AA3839329F}" sibTransId="{6AABA8D8-026D-4FE1-BAE2-D2E8DEA5089A}"/>
    <dgm:cxn modelId="{324478C8-B1D9-4588-8D21-E052ACE5CB34}" type="presOf" srcId="{02BFB32B-421E-4595-91A0-24378A0EE82C}" destId="{E597AFFD-26CA-48C8-9F15-35828A2C8B2A}" srcOrd="1" destOrd="0" presId="urn:microsoft.com/office/officeart/2005/8/layout/vProcess5"/>
    <dgm:cxn modelId="{41BE166D-04A4-4A5E-AEEE-9847FDBAFA4D}" type="presOf" srcId="{43E7BC46-345B-46BA-BB65-821CD53526B1}" destId="{130103FA-F908-49F5-A9B1-9B885D1292F8}" srcOrd="0" destOrd="0" presId="urn:microsoft.com/office/officeart/2005/8/layout/vProcess5"/>
    <dgm:cxn modelId="{9F3FA698-5259-4A9F-A315-EA8E5D74670B}" type="presOf" srcId="{DF1EBBF2-1872-430C-9E72-83E97136D04E}" destId="{137441E0-82AE-4FD4-BFC6-5A752ED38F58}" srcOrd="1" destOrd="0" presId="urn:microsoft.com/office/officeart/2005/8/layout/vProcess5"/>
    <dgm:cxn modelId="{611A0DE6-0332-4AC0-94B7-A03F398C9ACD}" type="presOf" srcId="{02BFB32B-421E-4595-91A0-24378A0EE82C}" destId="{5A7A576A-B0D4-408E-B770-68C6515891CE}" srcOrd="0" destOrd="0" presId="urn:microsoft.com/office/officeart/2005/8/layout/vProcess5"/>
    <dgm:cxn modelId="{916A797D-7A0A-482C-9599-29CAB2339673}" srcId="{08445575-B4B1-4427-89C4-E1FD20C37208}" destId="{75895CA6-3827-49D8-A503-913440B86E67}" srcOrd="6" destOrd="0" parTransId="{D9500201-B775-400C-9E53-0CFF085D8EB7}" sibTransId="{082A4E07-ECD1-4DCE-A948-4DEDF87E737A}"/>
    <dgm:cxn modelId="{B03E7E85-6B40-4310-AE37-D867D0AD08A6}" srcId="{08445575-B4B1-4427-89C4-E1FD20C37208}" destId="{DF1EBBF2-1872-430C-9E72-83E97136D04E}" srcOrd="2" destOrd="0" parTransId="{7EA99752-927D-4B6C-A594-993435FD3B48}" sibTransId="{B90040A5-6397-43AD-A223-E7ACA7DAF59E}"/>
    <dgm:cxn modelId="{115FA8BE-1DA5-4C0A-AC7E-2F89916A8698}" srcId="{08445575-B4B1-4427-89C4-E1FD20C37208}" destId="{24A4CFA4-F7CF-4EB9-8A8B-0A86CEC88916}" srcOrd="5" destOrd="0" parTransId="{15D8C50C-A006-49BE-94A0-D5264398AE00}" sibTransId="{FD24754D-EE5D-4561-B513-5AF54DB986CC}"/>
    <dgm:cxn modelId="{ABBED769-AAB5-4684-B0FB-09384D24036C}" type="presOf" srcId="{DF1EBBF2-1872-430C-9E72-83E97136D04E}" destId="{C092DE76-0527-4C3D-8EE8-70B7C990C4D4}" srcOrd="0" destOrd="0" presId="urn:microsoft.com/office/officeart/2005/8/layout/vProcess5"/>
    <dgm:cxn modelId="{BBFF6B13-B920-4720-BB05-80158294ECEE}" srcId="{08445575-B4B1-4427-89C4-E1FD20C37208}" destId="{02BFB32B-421E-4595-91A0-24378A0EE82C}" srcOrd="0" destOrd="0" parTransId="{DA2EDA05-E325-4122-93F9-D296ABDD24DF}" sibTransId="{43E7BC46-345B-46BA-BB65-821CD53526B1}"/>
    <dgm:cxn modelId="{8ACB22CE-B574-4C80-9D93-44C9162DB9E5}" type="presOf" srcId="{F3D37BB0-2EAC-4CD9-8EAA-CD4FB73333D2}" destId="{D763A77E-EE76-4A23-9202-9475A32B7DEB}" srcOrd="0" destOrd="0" presId="urn:microsoft.com/office/officeart/2005/8/layout/vProcess5"/>
    <dgm:cxn modelId="{BE91204D-13FA-448B-9B87-B0899960F250}" type="presOf" srcId="{F9DB07CB-42AB-4108-82C9-52BD4A6A8982}" destId="{C2B47033-07FE-4B87-B663-EF09C75C35F2}" srcOrd="0" destOrd="0" presId="urn:microsoft.com/office/officeart/2005/8/layout/vProcess5"/>
    <dgm:cxn modelId="{EC21B448-CE79-4120-A349-8B923CD87532}" type="presOf" srcId="{7282A0B4-2915-4A52-84CA-3C62ED598C73}" destId="{11CDEE95-B0C5-44ED-A74B-05829FCC9631}" srcOrd="0" destOrd="0" presId="urn:microsoft.com/office/officeart/2005/8/layout/vProcess5"/>
    <dgm:cxn modelId="{9873609B-E027-4FFE-B545-90685A0CEE0D}" srcId="{08445575-B4B1-4427-89C4-E1FD20C37208}" destId="{F3D37BB0-2EAC-4CD9-8EAA-CD4FB73333D2}" srcOrd="3" destOrd="0" parTransId="{B804E62F-F299-4410-B77B-F18C3802072C}" sibTransId="{DF47D23E-7E94-477A-8897-EDC791D7C382}"/>
    <dgm:cxn modelId="{5917D2FB-7245-4350-B4B7-F87F37BC3FD3}" type="presOf" srcId="{F3D37BB0-2EAC-4CD9-8EAA-CD4FB73333D2}" destId="{5ABA2FDD-FF18-42AF-9BFF-76427E9FF6EC}" srcOrd="1" destOrd="0" presId="urn:microsoft.com/office/officeart/2005/8/layout/vProcess5"/>
    <dgm:cxn modelId="{6181B760-ED13-41E7-8AFC-2553D55322C2}" srcId="{08445575-B4B1-4427-89C4-E1FD20C37208}" destId="{7282A0B4-2915-4A52-84CA-3C62ED598C73}" srcOrd="1" destOrd="0" parTransId="{D4166E50-B6E9-4D64-8AD1-C6C761171AAA}" sibTransId="{8A62F900-63ED-4089-82E7-44B823544C4C}"/>
    <dgm:cxn modelId="{0F47B231-C14A-49BD-9603-653A4F0A35F2}" type="presOf" srcId="{8A62F900-63ED-4089-82E7-44B823544C4C}" destId="{CF979DF1-EAED-49D1-B28B-3E13EA22AC73}" srcOrd="0" destOrd="0" presId="urn:microsoft.com/office/officeart/2005/8/layout/vProcess5"/>
    <dgm:cxn modelId="{4AF01305-4F88-4796-B642-96B7BFC3C90E}" type="presOf" srcId="{7282A0B4-2915-4A52-84CA-3C62ED598C73}" destId="{26CA4E35-77B0-410C-9687-799C9F79F3C2}" srcOrd="1" destOrd="0" presId="urn:microsoft.com/office/officeart/2005/8/layout/vProcess5"/>
    <dgm:cxn modelId="{1D23901C-73D5-4E04-87FB-62AF748220C0}" type="presOf" srcId="{F9DB07CB-42AB-4108-82C9-52BD4A6A8982}" destId="{3EDF3EA8-13ED-4FC8-BBD6-39E06F765E2B}" srcOrd="1" destOrd="0" presId="urn:microsoft.com/office/officeart/2005/8/layout/vProcess5"/>
    <dgm:cxn modelId="{3551188F-44D2-438C-BB60-91CD11D8675D}" type="presOf" srcId="{08445575-B4B1-4427-89C4-E1FD20C37208}" destId="{751F6B2E-100D-4BC1-BCB6-FB8C15B12A5E}" srcOrd="0" destOrd="0" presId="urn:microsoft.com/office/officeart/2005/8/layout/vProcess5"/>
    <dgm:cxn modelId="{C31AD4C9-EA91-46C6-B15B-0634332E4E01}" srcId="{08445575-B4B1-4427-89C4-E1FD20C37208}" destId="{F9DB07CB-42AB-4108-82C9-52BD4A6A8982}" srcOrd="4" destOrd="0" parTransId="{E3C576C9-AC13-4308-A7C2-B4FE03EFFF7A}" sibTransId="{FA9CD214-E640-4702-85F1-6E9ADF9613E3}"/>
    <dgm:cxn modelId="{A5B496BE-BAFC-463D-AA4B-403DA87A9CB8}" type="presParOf" srcId="{751F6B2E-100D-4BC1-BCB6-FB8C15B12A5E}" destId="{7C27D5B5-082A-4929-A905-0CBB53345CCD}" srcOrd="0" destOrd="0" presId="urn:microsoft.com/office/officeart/2005/8/layout/vProcess5"/>
    <dgm:cxn modelId="{94021F66-0E2F-494B-8870-B60C77D7C341}" type="presParOf" srcId="{751F6B2E-100D-4BC1-BCB6-FB8C15B12A5E}" destId="{5A7A576A-B0D4-408E-B770-68C6515891CE}" srcOrd="1" destOrd="0" presId="urn:microsoft.com/office/officeart/2005/8/layout/vProcess5"/>
    <dgm:cxn modelId="{38BD4A08-81B4-4224-9254-E07D7B3E5ED6}" type="presParOf" srcId="{751F6B2E-100D-4BC1-BCB6-FB8C15B12A5E}" destId="{11CDEE95-B0C5-44ED-A74B-05829FCC9631}" srcOrd="2" destOrd="0" presId="urn:microsoft.com/office/officeart/2005/8/layout/vProcess5"/>
    <dgm:cxn modelId="{8FC2C9A8-6410-4054-AB70-DDF7E19F7E73}" type="presParOf" srcId="{751F6B2E-100D-4BC1-BCB6-FB8C15B12A5E}" destId="{C092DE76-0527-4C3D-8EE8-70B7C990C4D4}" srcOrd="3" destOrd="0" presId="urn:microsoft.com/office/officeart/2005/8/layout/vProcess5"/>
    <dgm:cxn modelId="{37338E8F-A4FB-47A1-B2EA-49B740C8E95A}" type="presParOf" srcId="{751F6B2E-100D-4BC1-BCB6-FB8C15B12A5E}" destId="{D763A77E-EE76-4A23-9202-9475A32B7DEB}" srcOrd="4" destOrd="0" presId="urn:microsoft.com/office/officeart/2005/8/layout/vProcess5"/>
    <dgm:cxn modelId="{81E63480-AC3B-415B-A8D4-D45A96547788}" type="presParOf" srcId="{751F6B2E-100D-4BC1-BCB6-FB8C15B12A5E}" destId="{C2B47033-07FE-4B87-B663-EF09C75C35F2}" srcOrd="5" destOrd="0" presId="urn:microsoft.com/office/officeart/2005/8/layout/vProcess5"/>
    <dgm:cxn modelId="{5B14C81E-C0A9-4885-8F24-25305A5C21AD}" type="presParOf" srcId="{751F6B2E-100D-4BC1-BCB6-FB8C15B12A5E}" destId="{130103FA-F908-49F5-A9B1-9B885D1292F8}" srcOrd="6" destOrd="0" presId="urn:microsoft.com/office/officeart/2005/8/layout/vProcess5"/>
    <dgm:cxn modelId="{BF9193E7-F6BF-47CE-B6B4-267EC2ED7F2E}" type="presParOf" srcId="{751F6B2E-100D-4BC1-BCB6-FB8C15B12A5E}" destId="{CF979DF1-EAED-49D1-B28B-3E13EA22AC73}" srcOrd="7" destOrd="0" presId="urn:microsoft.com/office/officeart/2005/8/layout/vProcess5"/>
    <dgm:cxn modelId="{791FB19B-5625-405C-88EF-4413306D5056}" type="presParOf" srcId="{751F6B2E-100D-4BC1-BCB6-FB8C15B12A5E}" destId="{4522AA71-3622-4890-BFC7-F8D42C33A08A}" srcOrd="8" destOrd="0" presId="urn:microsoft.com/office/officeart/2005/8/layout/vProcess5"/>
    <dgm:cxn modelId="{D86EA4BB-7B0C-4AE2-A021-4CE9F163829D}" type="presParOf" srcId="{751F6B2E-100D-4BC1-BCB6-FB8C15B12A5E}" destId="{A7AAE3DF-C654-4C12-A3C1-FE22B61A90BC}" srcOrd="9" destOrd="0" presId="urn:microsoft.com/office/officeart/2005/8/layout/vProcess5"/>
    <dgm:cxn modelId="{A4501ED3-B874-4690-BFF9-357A3DB64599}" type="presParOf" srcId="{751F6B2E-100D-4BC1-BCB6-FB8C15B12A5E}" destId="{E597AFFD-26CA-48C8-9F15-35828A2C8B2A}" srcOrd="10" destOrd="0" presId="urn:microsoft.com/office/officeart/2005/8/layout/vProcess5"/>
    <dgm:cxn modelId="{0CDC525B-FEC2-4BCE-83B3-A82C7E6CEFE2}" type="presParOf" srcId="{751F6B2E-100D-4BC1-BCB6-FB8C15B12A5E}" destId="{26CA4E35-77B0-410C-9687-799C9F79F3C2}" srcOrd="11" destOrd="0" presId="urn:microsoft.com/office/officeart/2005/8/layout/vProcess5"/>
    <dgm:cxn modelId="{05823238-56B1-4529-8CCD-F10899C308A3}" type="presParOf" srcId="{751F6B2E-100D-4BC1-BCB6-FB8C15B12A5E}" destId="{137441E0-82AE-4FD4-BFC6-5A752ED38F58}" srcOrd="12" destOrd="0" presId="urn:microsoft.com/office/officeart/2005/8/layout/vProcess5"/>
    <dgm:cxn modelId="{F76D2411-CDC3-46B5-B019-45EE83D76C54}" type="presParOf" srcId="{751F6B2E-100D-4BC1-BCB6-FB8C15B12A5E}" destId="{5ABA2FDD-FF18-42AF-9BFF-76427E9FF6EC}" srcOrd="13" destOrd="0" presId="urn:microsoft.com/office/officeart/2005/8/layout/vProcess5"/>
    <dgm:cxn modelId="{F9B9F0DF-2DD7-4301-B380-54AEF30616DB}" type="presParOf" srcId="{751F6B2E-100D-4BC1-BCB6-FB8C15B12A5E}" destId="{3EDF3EA8-13ED-4FC8-BBD6-39E06F765E2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0CDEC9-A510-4651-88DD-74CF04DA6E3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A1A31AD-70F9-4775-84E7-0335FDDAFCE9}">
      <dgm:prSet phldrT="[Text]"/>
      <dgm:spPr/>
      <dgm:t>
        <a:bodyPr/>
        <a:lstStyle/>
        <a:p>
          <a:r>
            <a:rPr lang="id-ID" b="0" i="0" smtClean="0"/>
            <a:t>Tes/uji coba</a:t>
          </a:r>
          <a:endParaRPr lang="id-ID"/>
        </a:p>
      </dgm:t>
    </dgm:pt>
    <dgm:pt modelId="{83BA65AB-3C26-47A9-BE27-C3F0DBA6CADD}" type="parTrans" cxnId="{A36CB8B7-2CA2-4EDE-B1E5-820403B0B5A8}">
      <dgm:prSet/>
      <dgm:spPr/>
      <dgm:t>
        <a:bodyPr/>
        <a:lstStyle/>
        <a:p>
          <a:endParaRPr lang="id-ID"/>
        </a:p>
      </dgm:t>
    </dgm:pt>
    <dgm:pt modelId="{C228A64A-57A9-44D0-ADFB-1441297CC047}" type="sibTrans" cxnId="{A36CB8B7-2CA2-4EDE-B1E5-820403B0B5A8}">
      <dgm:prSet/>
      <dgm:spPr/>
      <dgm:t>
        <a:bodyPr/>
        <a:lstStyle/>
        <a:p>
          <a:endParaRPr lang="id-ID"/>
        </a:p>
      </dgm:t>
    </dgm:pt>
    <dgm:pt modelId="{0006255C-B0F4-4533-AAC7-EDB29F17EAB3}">
      <dgm:prSet phldrT="[Text]"/>
      <dgm:spPr/>
      <dgm:t>
        <a:bodyPr/>
        <a:lstStyle/>
        <a:p>
          <a:r>
            <a:rPr lang="id-ID" dirty="0" smtClean="0"/>
            <a:t>revisi</a:t>
          </a:r>
          <a:endParaRPr lang="id-ID" dirty="0"/>
        </a:p>
      </dgm:t>
    </dgm:pt>
    <dgm:pt modelId="{9C556DA8-BEAF-4385-9D6D-6C84EF01838D}" type="parTrans" cxnId="{9AC2E9F6-F6CC-4B61-AA00-4B71DAF6DD6A}">
      <dgm:prSet/>
      <dgm:spPr/>
      <dgm:t>
        <a:bodyPr/>
        <a:lstStyle/>
        <a:p>
          <a:endParaRPr lang="id-ID"/>
        </a:p>
      </dgm:t>
    </dgm:pt>
    <dgm:pt modelId="{4BE36253-4AA5-4EAE-9491-E1A3350E5018}" type="sibTrans" cxnId="{9AC2E9F6-F6CC-4B61-AA00-4B71DAF6DD6A}">
      <dgm:prSet/>
      <dgm:spPr/>
      <dgm:t>
        <a:bodyPr/>
        <a:lstStyle/>
        <a:p>
          <a:endParaRPr lang="id-ID"/>
        </a:p>
      </dgm:t>
    </dgm:pt>
    <dgm:pt modelId="{30F63608-3C37-4A72-84E3-807EAC1FCB24}">
      <dgm:prSet phldrT="[Text]"/>
      <dgm:spPr/>
      <dgm:t>
        <a:bodyPr/>
        <a:lstStyle/>
        <a:p>
          <a:r>
            <a:rPr lang="id-ID" b="0" i="0" dirty="0" smtClean="0"/>
            <a:t>Naskah siap produksi</a:t>
          </a:r>
          <a:endParaRPr lang="id-ID" dirty="0"/>
        </a:p>
      </dgm:t>
    </dgm:pt>
    <dgm:pt modelId="{6771C8FB-40C2-4AB0-B78A-8C60443B5563}" type="parTrans" cxnId="{EF158785-0A7A-44A7-9E1D-11A68CEEB175}">
      <dgm:prSet/>
      <dgm:spPr/>
      <dgm:t>
        <a:bodyPr/>
        <a:lstStyle/>
        <a:p>
          <a:endParaRPr lang="id-ID"/>
        </a:p>
      </dgm:t>
    </dgm:pt>
    <dgm:pt modelId="{65392957-0E86-4EC0-9A97-F085B87BD285}" type="sibTrans" cxnId="{EF158785-0A7A-44A7-9E1D-11A68CEEB175}">
      <dgm:prSet/>
      <dgm:spPr/>
      <dgm:t>
        <a:bodyPr/>
        <a:lstStyle/>
        <a:p>
          <a:endParaRPr lang="id-ID"/>
        </a:p>
      </dgm:t>
    </dgm:pt>
    <dgm:pt modelId="{51C3D654-0CEF-475F-A8A1-8E50EB8A51E8}" type="pres">
      <dgm:prSet presAssocID="{770CDEC9-A510-4651-88DD-74CF04DA6E3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3832AD6-8521-494F-A696-D1243D6C42E4}" type="pres">
      <dgm:prSet presAssocID="{770CDEC9-A510-4651-88DD-74CF04DA6E37}" presName="dummyMaxCanvas" presStyleCnt="0">
        <dgm:presLayoutVars/>
      </dgm:prSet>
      <dgm:spPr/>
    </dgm:pt>
    <dgm:pt modelId="{DF64F3B2-1618-476E-8D8D-8F7828D6C7CF}" type="pres">
      <dgm:prSet presAssocID="{770CDEC9-A510-4651-88DD-74CF04DA6E3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95644B-A803-44E9-86C5-25BB7531BF5F}" type="pres">
      <dgm:prSet presAssocID="{770CDEC9-A510-4651-88DD-74CF04DA6E3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D84B47-4BA2-4AE3-8867-1AA9AE018171}" type="pres">
      <dgm:prSet presAssocID="{770CDEC9-A510-4651-88DD-74CF04DA6E3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19BE70-5652-4C13-897E-8FF14EC9D4C9}" type="pres">
      <dgm:prSet presAssocID="{770CDEC9-A510-4651-88DD-74CF04DA6E3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CE8B72-7AF8-4C72-A479-EA0AFAE02140}" type="pres">
      <dgm:prSet presAssocID="{770CDEC9-A510-4651-88DD-74CF04DA6E3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7416F1-FFF1-43A8-9340-FD1724576DC3}" type="pres">
      <dgm:prSet presAssocID="{770CDEC9-A510-4651-88DD-74CF04DA6E3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561D87-7B15-4BBF-82E2-961532946DA8}" type="pres">
      <dgm:prSet presAssocID="{770CDEC9-A510-4651-88DD-74CF04DA6E3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A81E560-90F3-4B4A-A91A-E11AA0D353CE}" type="pres">
      <dgm:prSet presAssocID="{770CDEC9-A510-4651-88DD-74CF04DA6E3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3FBA453-EA3D-4E9F-9BC8-5D45B4EE4200}" type="presOf" srcId="{C228A64A-57A9-44D0-ADFB-1441297CC047}" destId="{A419BE70-5652-4C13-897E-8FF14EC9D4C9}" srcOrd="0" destOrd="0" presId="urn:microsoft.com/office/officeart/2005/8/layout/vProcess5"/>
    <dgm:cxn modelId="{B9C286FA-5081-42FD-9797-6F0758911334}" type="presOf" srcId="{30F63608-3C37-4A72-84E3-807EAC1FCB24}" destId="{EFD84B47-4BA2-4AE3-8867-1AA9AE018171}" srcOrd="0" destOrd="0" presId="urn:microsoft.com/office/officeart/2005/8/layout/vProcess5"/>
    <dgm:cxn modelId="{9AC2E9F6-F6CC-4B61-AA00-4B71DAF6DD6A}" srcId="{770CDEC9-A510-4651-88DD-74CF04DA6E37}" destId="{0006255C-B0F4-4533-AAC7-EDB29F17EAB3}" srcOrd="1" destOrd="0" parTransId="{9C556DA8-BEAF-4385-9D6D-6C84EF01838D}" sibTransId="{4BE36253-4AA5-4EAE-9491-E1A3350E5018}"/>
    <dgm:cxn modelId="{EF158785-0A7A-44A7-9E1D-11A68CEEB175}" srcId="{770CDEC9-A510-4651-88DD-74CF04DA6E37}" destId="{30F63608-3C37-4A72-84E3-807EAC1FCB24}" srcOrd="2" destOrd="0" parTransId="{6771C8FB-40C2-4AB0-B78A-8C60443B5563}" sibTransId="{65392957-0E86-4EC0-9A97-F085B87BD285}"/>
    <dgm:cxn modelId="{34EB838A-F431-44A8-998E-7EF68238EA8D}" type="presOf" srcId="{4BE36253-4AA5-4EAE-9491-E1A3350E5018}" destId="{24CE8B72-7AF8-4C72-A479-EA0AFAE02140}" srcOrd="0" destOrd="0" presId="urn:microsoft.com/office/officeart/2005/8/layout/vProcess5"/>
    <dgm:cxn modelId="{A36CB8B7-2CA2-4EDE-B1E5-820403B0B5A8}" srcId="{770CDEC9-A510-4651-88DD-74CF04DA6E37}" destId="{4A1A31AD-70F9-4775-84E7-0335FDDAFCE9}" srcOrd="0" destOrd="0" parTransId="{83BA65AB-3C26-47A9-BE27-C3F0DBA6CADD}" sibTransId="{C228A64A-57A9-44D0-ADFB-1441297CC047}"/>
    <dgm:cxn modelId="{1A5E1974-D242-4167-9DA7-45872F47ECB8}" type="presOf" srcId="{4A1A31AD-70F9-4775-84E7-0335FDDAFCE9}" destId="{DF64F3B2-1618-476E-8D8D-8F7828D6C7CF}" srcOrd="0" destOrd="0" presId="urn:microsoft.com/office/officeart/2005/8/layout/vProcess5"/>
    <dgm:cxn modelId="{73689939-14F9-49CA-A3A4-D5E184D8307B}" type="presOf" srcId="{0006255C-B0F4-4533-AAC7-EDB29F17EAB3}" destId="{68561D87-7B15-4BBF-82E2-961532946DA8}" srcOrd="1" destOrd="0" presId="urn:microsoft.com/office/officeart/2005/8/layout/vProcess5"/>
    <dgm:cxn modelId="{97D01308-2E08-428C-B030-50B55EF8EDA3}" type="presOf" srcId="{0006255C-B0F4-4533-AAC7-EDB29F17EAB3}" destId="{2595644B-A803-44E9-86C5-25BB7531BF5F}" srcOrd="0" destOrd="0" presId="urn:microsoft.com/office/officeart/2005/8/layout/vProcess5"/>
    <dgm:cxn modelId="{EDB1BCAA-8C04-4946-9840-BEAC903A54E3}" type="presOf" srcId="{770CDEC9-A510-4651-88DD-74CF04DA6E37}" destId="{51C3D654-0CEF-475F-A8A1-8E50EB8A51E8}" srcOrd="0" destOrd="0" presId="urn:microsoft.com/office/officeart/2005/8/layout/vProcess5"/>
    <dgm:cxn modelId="{820BAF29-AC99-447B-8680-8A723D0DEE31}" type="presOf" srcId="{30F63608-3C37-4A72-84E3-807EAC1FCB24}" destId="{CA81E560-90F3-4B4A-A91A-E11AA0D353CE}" srcOrd="1" destOrd="0" presId="urn:microsoft.com/office/officeart/2005/8/layout/vProcess5"/>
    <dgm:cxn modelId="{08091ED2-5546-40C1-9A61-09954F014E2F}" type="presOf" srcId="{4A1A31AD-70F9-4775-84E7-0335FDDAFCE9}" destId="{A47416F1-FFF1-43A8-9340-FD1724576DC3}" srcOrd="1" destOrd="0" presId="urn:microsoft.com/office/officeart/2005/8/layout/vProcess5"/>
    <dgm:cxn modelId="{CFA1EC13-E0AC-41EE-9629-B620B2401627}" type="presParOf" srcId="{51C3D654-0CEF-475F-A8A1-8E50EB8A51E8}" destId="{63832AD6-8521-494F-A696-D1243D6C42E4}" srcOrd="0" destOrd="0" presId="urn:microsoft.com/office/officeart/2005/8/layout/vProcess5"/>
    <dgm:cxn modelId="{9DB31679-DEEF-4285-838B-D2FE74C8682E}" type="presParOf" srcId="{51C3D654-0CEF-475F-A8A1-8E50EB8A51E8}" destId="{DF64F3B2-1618-476E-8D8D-8F7828D6C7CF}" srcOrd="1" destOrd="0" presId="urn:microsoft.com/office/officeart/2005/8/layout/vProcess5"/>
    <dgm:cxn modelId="{9100B72C-81C5-4889-BAD4-7B09BAE782A8}" type="presParOf" srcId="{51C3D654-0CEF-475F-A8A1-8E50EB8A51E8}" destId="{2595644B-A803-44E9-86C5-25BB7531BF5F}" srcOrd="2" destOrd="0" presId="urn:microsoft.com/office/officeart/2005/8/layout/vProcess5"/>
    <dgm:cxn modelId="{F9C76F58-BDB4-472A-A058-FCBE318811A9}" type="presParOf" srcId="{51C3D654-0CEF-475F-A8A1-8E50EB8A51E8}" destId="{EFD84B47-4BA2-4AE3-8867-1AA9AE018171}" srcOrd="3" destOrd="0" presId="urn:microsoft.com/office/officeart/2005/8/layout/vProcess5"/>
    <dgm:cxn modelId="{32C044AB-78A6-46D2-BBF2-3F1EF691E954}" type="presParOf" srcId="{51C3D654-0CEF-475F-A8A1-8E50EB8A51E8}" destId="{A419BE70-5652-4C13-897E-8FF14EC9D4C9}" srcOrd="4" destOrd="0" presId="urn:microsoft.com/office/officeart/2005/8/layout/vProcess5"/>
    <dgm:cxn modelId="{3BA92F3F-535C-46E0-8AEB-22069F98944A}" type="presParOf" srcId="{51C3D654-0CEF-475F-A8A1-8E50EB8A51E8}" destId="{24CE8B72-7AF8-4C72-A479-EA0AFAE02140}" srcOrd="5" destOrd="0" presId="urn:microsoft.com/office/officeart/2005/8/layout/vProcess5"/>
    <dgm:cxn modelId="{3A31E0DC-3CD3-430B-A952-E36B8D57F927}" type="presParOf" srcId="{51C3D654-0CEF-475F-A8A1-8E50EB8A51E8}" destId="{A47416F1-FFF1-43A8-9340-FD1724576DC3}" srcOrd="6" destOrd="0" presId="urn:microsoft.com/office/officeart/2005/8/layout/vProcess5"/>
    <dgm:cxn modelId="{AFE90DE4-E4DA-4820-9A97-A6F3D3F8CBF1}" type="presParOf" srcId="{51C3D654-0CEF-475F-A8A1-8E50EB8A51E8}" destId="{68561D87-7B15-4BBF-82E2-961532946DA8}" srcOrd="7" destOrd="0" presId="urn:microsoft.com/office/officeart/2005/8/layout/vProcess5"/>
    <dgm:cxn modelId="{7B3EBE59-B6B3-45F8-8BA8-91433B0B8DF8}" type="presParOf" srcId="{51C3D654-0CEF-475F-A8A1-8E50EB8A51E8}" destId="{CA81E560-90F3-4B4A-A91A-E11AA0D353C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A576A-B0D4-408E-B770-68C6515891CE}">
      <dsp:nvSpPr>
        <dsp:cNvPr id="0" name=""/>
        <dsp:cNvSpPr/>
      </dsp:nvSpPr>
      <dsp:spPr>
        <a:xfrm>
          <a:off x="0" y="0"/>
          <a:ext cx="5544000" cy="68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i="0" kern="1200" dirty="0" smtClean="0"/>
            <a:t>Perumusan butir materi</a:t>
          </a:r>
          <a:endParaRPr lang="id-ID" sz="2200" kern="1200" dirty="0"/>
        </a:p>
      </dsp:txBody>
      <dsp:txXfrm>
        <a:off x="20086" y="20086"/>
        <a:ext cx="4723730" cy="645628"/>
      </dsp:txXfrm>
    </dsp:sp>
    <dsp:sp modelId="{11CDEE95-B0C5-44ED-A74B-05829FCC9631}">
      <dsp:nvSpPr>
        <dsp:cNvPr id="0" name=""/>
        <dsp:cNvSpPr/>
      </dsp:nvSpPr>
      <dsp:spPr>
        <a:xfrm>
          <a:off x="414000" y="781050"/>
          <a:ext cx="5544000" cy="68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i="0" kern="1200" smtClean="0"/>
            <a:t>Identifikasi kebutuhan</a:t>
          </a:r>
          <a:endParaRPr lang="id-ID" sz="2200" kern="1200" dirty="0"/>
        </a:p>
      </dsp:txBody>
      <dsp:txXfrm>
        <a:off x="434086" y="801136"/>
        <a:ext cx="4644058" cy="645628"/>
      </dsp:txXfrm>
    </dsp:sp>
    <dsp:sp modelId="{C092DE76-0527-4C3D-8EE8-70B7C990C4D4}">
      <dsp:nvSpPr>
        <dsp:cNvPr id="0" name=""/>
        <dsp:cNvSpPr/>
      </dsp:nvSpPr>
      <dsp:spPr>
        <a:xfrm>
          <a:off x="827999" y="1562100"/>
          <a:ext cx="5544000" cy="68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Perumusan tujuan</a:t>
          </a:r>
          <a:endParaRPr lang="id-ID" sz="2200" kern="1200" dirty="0"/>
        </a:p>
      </dsp:txBody>
      <dsp:txXfrm>
        <a:off x="848085" y="1582186"/>
        <a:ext cx="4644058" cy="645627"/>
      </dsp:txXfrm>
    </dsp:sp>
    <dsp:sp modelId="{D763A77E-EE76-4A23-9202-9475A32B7DEB}">
      <dsp:nvSpPr>
        <dsp:cNvPr id="0" name=""/>
        <dsp:cNvSpPr/>
      </dsp:nvSpPr>
      <dsp:spPr>
        <a:xfrm>
          <a:off x="1241999" y="2343149"/>
          <a:ext cx="5544000" cy="68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Perumusan alat pengukur keberhasilan</a:t>
          </a:r>
          <a:endParaRPr lang="id-ID" sz="2200" kern="1200" dirty="0"/>
        </a:p>
      </dsp:txBody>
      <dsp:txXfrm>
        <a:off x="1262085" y="2363235"/>
        <a:ext cx="4644058" cy="645628"/>
      </dsp:txXfrm>
    </dsp:sp>
    <dsp:sp modelId="{C2B47033-07FE-4B87-B663-EF09C75C35F2}">
      <dsp:nvSpPr>
        <dsp:cNvPr id="0" name=""/>
        <dsp:cNvSpPr/>
      </dsp:nvSpPr>
      <dsp:spPr>
        <a:xfrm>
          <a:off x="1655999" y="3124200"/>
          <a:ext cx="5544000" cy="68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i="0" kern="1200" dirty="0" smtClean="0"/>
            <a:t>Penulisan naskah media</a:t>
          </a:r>
          <a:endParaRPr lang="id-ID" sz="2200" kern="1200" dirty="0"/>
        </a:p>
      </dsp:txBody>
      <dsp:txXfrm>
        <a:off x="1676085" y="3144286"/>
        <a:ext cx="4644058" cy="645627"/>
      </dsp:txXfrm>
    </dsp:sp>
    <dsp:sp modelId="{130103FA-F908-49F5-A9B1-9B885D1292F8}">
      <dsp:nvSpPr>
        <dsp:cNvPr id="0" name=""/>
        <dsp:cNvSpPr/>
      </dsp:nvSpPr>
      <dsp:spPr>
        <a:xfrm>
          <a:off x="5098230" y="501015"/>
          <a:ext cx="445770" cy="4457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kern="1200"/>
        </a:p>
      </dsp:txBody>
      <dsp:txXfrm>
        <a:off x="5198528" y="501015"/>
        <a:ext cx="245174" cy="335442"/>
      </dsp:txXfrm>
    </dsp:sp>
    <dsp:sp modelId="{CF979DF1-EAED-49D1-B28B-3E13EA22AC73}">
      <dsp:nvSpPr>
        <dsp:cNvPr id="0" name=""/>
        <dsp:cNvSpPr/>
      </dsp:nvSpPr>
      <dsp:spPr>
        <a:xfrm>
          <a:off x="5512230" y="1282065"/>
          <a:ext cx="445770" cy="4457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kern="1200"/>
        </a:p>
      </dsp:txBody>
      <dsp:txXfrm>
        <a:off x="5612528" y="1282065"/>
        <a:ext cx="245174" cy="335442"/>
      </dsp:txXfrm>
    </dsp:sp>
    <dsp:sp modelId="{4522AA71-3622-4890-BFC7-F8D42C33A08A}">
      <dsp:nvSpPr>
        <dsp:cNvPr id="0" name=""/>
        <dsp:cNvSpPr/>
      </dsp:nvSpPr>
      <dsp:spPr>
        <a:xfrm>
          <a:off x="5926230" y="2051684"/>
          <a:ext cx="445770" cy="4457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kern="1200"/>
        </a:p>
      </dsp:txBody>
      <dsp:txXfrm>
        <a:off x="6026528" y="2051684"/>
        <a:ext cx="245174" cy="335442"/>
      </dsp:txXfrm>
    </dsp:sp>
    <dsp:sp modelId="{A7AAE3DF-C654-4C12-A3C1-FE22B61A90BC}">
      <dsp:nvSpPr>
        <dsp:cNvPr id="0" name=""/>
        <dsp:cNvSpPr/>
      </dsp:nvSpPr>
      <dsp:spPr>
        <a:xfrm>
          <a:off x="6340230" y="2840355"/>
          <a:ext cx="445770" cy="4457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000" kern="1200"/>
        </a:p>
      </dsp:txBody>
      <dsp:txXfrm>
        <a:off x="6440528" y="2840355"/>
        <a:ext cx="245174" cy="335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4F3B2-1618-476E-8D8D-8F7828D6C7CF}">
      <dsp:nvSpPr>
        <dsp:cNvPr id="0" name=""/>
        <dsp:cNvSpPr/>
      </dsp:nvSpPr>
      <dsp:spPr>
        <a:xfrm>
          <a:off x="0" y="0"/>
          <a:ext cx="5181600" cy="571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0" i="0" kern="1200" smtClean="0"/>
            <a:t>Tes/uji coba</a:t>
          </a:r>
          <a:endParaRPr lang="id-ID" sz="2400" kern="1200"/>
        </a:p>
      </dsp:txBody>
      <dsp:txXfrm>
        <a:off x="16739" y="16739"/>
        <a:ext cx="4564906" cy="538022"/>
      </dsp:txXfrm>
    </dsp:sp>
    <dsp:sp modelId="{2595644B-A803-44E9-86C5-25BB7531BF5F}">
      <dsp:nvSpPr>
        <dsp:cNvPr id="0" name=""/>
        <dsp:cNvSpPr/>
      </dsp:nvSpPr>
      <dsp:spPr>
        <a:xfrm>
          <a:off x="457199" y="666750"/>
          <a:ext cx="5181600" cy="571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revisi</a:t>
          </a:r>
          <a:endParaRPr lang="id-ID" sz="2400" kern="1200" dirty="0"/>
        </a:p>
      </dsp:txBody>
      <dsp:txXfrm>
        <a:off x="473938" y="683489"/>
        <a:ext cx="4319447" cy="538022"/>
      </dsp:txXfrm>
    </dsp:sp>
    <dsp:sp modelId="{EFD84B47-4BA2-4AE3-8867-1AA9AE018171}">
      <dsp:nvSpPr>
        <dsp:cNvPr id="0" name=""/>
        <dsp:cNvSpPr/>
      </dsp:nvSpPr>
      <dsp:spPr>
        <a:xfrm>
          <a:off x="914399" y="1333500"/>
          <a:ext cx="5181600" cy="571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0" i="0" kern="1200" dirty="0" smtClean="0"/>
            <a:t>Naskah siap produksi</a:t>
          </a:r>
          <a:endParaRPr lang="id-ID" sz="2400" kern="1200" dirty="0"/>
        </a:p>
      </dsp:txBody>
      <dsp:txXfrm>
        <a:off x="931138" y="1350239"/>
        <a:ext cx="4319447" cy="538022"/>
      </dsp:txXfrm>
    </dsp:sp>
    <dsp:sp modelId="{A419BE70-5652-4C13-897E-8FF14EC9D4C9}">
      <dsp:nvSpPr>
        <dsp:cNvPr id="0" name=""/>
        <dsp:cNvSpPr/>
      </dsp:nvSpPr>
      <dsp:spPr>
        <a:xfrm>
          <a:off x="4810125" y="433387"/>
          <a:ext cx="371475" cy="3714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/>
        </a:p>
      </dsp:txBody>
      <dsp:txXfrm>
        <a:off x="4893707" y="433387"/>
        <a:ext cx="204311" cy="279535"/>
      </dsp:txXfrm>
    </dsp:sp>
    <dsp:sp modelId="{24CE8B72-7AF8-4C72-A479-EA0AFAE02140}">
      <dsp:nvSpPr>
        <dsp:cNvPr id="0" name=""/>
        <dsp:cNvSpPr/>
      </dsp:nvSpPr>
      <dsp:spPr>
        <a:xfrm>
          <a:off x="5267325" y="1096327"/>
          <a:ext cx="371475" cy="3714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/>
        </a:p>
      </dsp:txBody>
      <dsp:txXfrm>
        <a:off x="5350907" y="1096327"/>
        <a:ext cx="204311" cy="279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04/04/2017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216;&#167;&#217;&#132;&#216;&#172;&#216;&#167;&#217;&#133;&#216;&#185;&#216;&#169;\&#217;&#133;&#216;&#177;&#216;&#167;&#216;&#173;&#217;&#132;%20&#216;&#167;&#217;&#132;&#216;&#170;&#216;&#185;&#217;&#132;&#217;&#138;&#217;&#133;\File%20Kuliah%20Semester%207\Media%20Pembelajaran%20BA%20(Teknologi%20Pembelajaran)\MATERI%20UTS%20MEDIA%20PBA\KELOMPOK%201-5\KELOMPOK%201-5\Kelompok%205\Pengembangan%20Nadia.docx#_ftn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 dirty="0" smtClean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ENGGUNAAN 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s-ES" b="1" dirty="0" smtClean="0">
                <a:solidFill>
                  <a:schemeClr val="bg1"/>
                </a:solidFill>
              </a:rPr>
              <a:t>ENGEMBANGAN</a:t>
            </a:r>
            <a:r>
              <a:rPr lang="en-US" b="1" dirty="0" smtClean="0">
                <a:solidFill>
                  <a:schemeClr val="bg1"/>
                </a:solidFill>
              </a:rPr>
              <a:t> MEDIA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5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</a:t>
            </a:r>
            <a:r>
              <a:rPr lang="en-US" sz="2400" dirty="0" err="1"/>
              <a:t>enggunaan</a:t>
            </a:r>
            <a:r>
              <a:rPr lang="en-US" sz="2400" dirty="0"/>
              <a:t>, </a:t>
            </a:r>
            <a:r>
              <a:rPr lang="en-US" sz="2400" dirty="0" err="1"/>
              <a:t>evaluasi</a:t>
            </a:r>
            <a:r>
              <a:rPr lang="es-ES" sz="24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</a:t>
            </a:r>
            <a:r>
              <a:rPr lang="es-ES" sz="2400" dirty="0" err="1"/>
              <a:t>engembangan</a:t>
            </a:r>
            <a:r>
              <a:rPr lang="en-US" sz="2400" dirty="0"/>
              <a:t> media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id-ID" sz="4800" dirty="0" smtClean="0"/>
              <a:t>Pemilihan</a:t>
            </a:r>
            <a:r>
              <a:rPr lang="en-US" sz="4800" dirty="0" smtClean="0">
                <a:ln/>
              </a:rPr>
              <a:t> </a:t>
            </a:r>
            <a:r>
              <a:rPr lang="en-US" sz="4800" dirty="0">
                <a:ln/>
              </a:rPr>
              <a:t>Media </a:t>
            </a:r>
            <a:r>
              <a:rPr lang="en-US" sz="4800" dirty="0" err="1">
                <a:ln/>
              </a:rPr>
              <a:t>Pembelajaran</a:t>
            </a:r>
            <a:endParaRPr lang="en-US" sz="4800" dirty="0">
              <a:ln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800" dirty="0"/>
              <a:t>Kriteria yang perlu dipertimbangkan guru atau tenaga pendidik dalam memilih media pembelajaran. menurut Nana Sudjana (1990: 4-5) yakni :</a:t>
            </a:r>
          </a:p>
          <a:p>
            <a:pPr marL="0" indent="0">
              <a:buNone/>
            </a:pPr>
            <a:r>
              <a:rPr lang="id-ID" sz="2800" dirty="0"/>
              <a:t>1.  </a:t>
            </a:r>
            <a:r>
              <a:rPr lang="id-ID" sz="2800" dirty="0">
                <a:hlinkClick r:id="rId3"/>
              </a:rPr>
              <a:t>Ketepatan media dengan tujuan pengajaran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2.  </a:t>
            </a:r>
            <a:r>
              <a:rPr lang="id-ID" sz="2800" dirty="0" smtClean="0"/>
              <a:t>Dukungan </a:t>
            </a:r>
            <a:r>
              <a:rPr lang="id-ID" sz="2800" dirty="0"/>
              <a:t>terhadap isi bahan pelajaran</a:t>
            </a:r>
          </a:p>
          <a:p>
            <a:pPr marL="0" indent="0">
              <a:buNone/>
            </a:pPr>
            <a:r>
              <a:rPr lang="id-ID" sz="2800" dirty="0"/>
              <a:t>3.  </a:t>
            </a:r>
            <a:r>
              <a:rPr lang="id-ID" sz="2800" dirty="0" smtClean="0"/>
              <a:t>Kemudahan </a:t>
            </a:r>
            <a:r>
              <a:rPr lang="id-ID" sz="2800" dirty="0"/>
              <a:t>memperoleh media</a:t>
            </a:r>
          </a:p>
          <a:p>
            <a:pPr marL="0" indent="0">
              <a:buNone/>
            </a:pPr>
            <a:r>
              <a:rPr lang="id-ID" sz="2800" dirty="0"/>
              <a:t>4.  Keterampilan guru dalam menggunakannya</a:t>
            </a:r>
          </a:p>
          <a:p>
            <a:pPr marL="0" indent="0">
              <a:buNone/>
            </a:pPr>
            <a:r>
              <a:rPr lang="id-ID" sz="2800" dirty="0"/>
              <a:t>5.  </a:t>
            </a:r>
            <a:r>
              <a:rPr lang="id-ID" sz="2800" dirty="0" smtClean="0"/>
              <a:t>Tersedia </a:t>
            </a:r>
            <a:r>
              <a:rPr lang="id-ID" sz="2800" dirty="0"/>
              <a:t>waktu untuk menggunakannya </a:t>
            </a:r>
          </a:p>
          <a:p>
            <a:pPr marL="0" indent="0">
              <a:buNone/>
            </a:pPr>
            <a:r>
              <a:rPr lang="id-ID" sz="2800" dirty="0"/>
              <a:t>6.   Sesuai dengan taraf berfikir anak.</a:t>
            </a:r>
          </a:p>
          <a:p>
            <a:pPr marL="0" indent="0">
              <a:buNone/>
            </a:pP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 smtClean="0"/>
              <a:t>Prinsip </a:t>
            </a:r>
            <a:r>
              <a:rPr lang="id-ID" dirty="0"/>
              <a:t>Pengembangan Media Pembelajaran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71259" cy="47682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Mengidentifikasi </a:t>
            </a:r>
            <a:r>
              <a:rPr lang="id-ID" sz="2000" dirty="0"/>
              <a:t>dan mengungkapkan dengan jelas gagasan dan membatasi topik bahasan.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Program </a:t>
            </a:r>
            <a:r>
              <a:rPr lang="id-ID" sz="2000" dirty="0"/>
              <a:t>yang dikembangkan memiliki tujuan untuk menginformasikan, memotivasi, atau intruksional.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Merumuskan </a:t>
            </a:r>
            <a:r>
              <a:rPr lang="id-ID" sz="2000" dirty="0"/>
              <a:t>tujuan yang akan dicapai.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Mengevaluasi </a:t>
            </a:r>
            <a:r>
              <a:rPr lang="id-ID" sz="2000" dirty="0"/>
              <a:t>karakteristik siswa yang akan menggunakan program tersebut.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Menyiapkan </a:t>
            </a:r>
            <a:r>
              <a:rPr lang="id-ID" sz="2000" dirty="0"/>
              <a:t>kerangka (</a:t>
            </a:r>
            <a:r>
              <a:rPr lang="id-ID" sz="2000" i="1" dirty="0"/>
              <a:t>outline)</a:t>
            </a:r>
            <a:r>
              <a:rPr lang="id-ID" sz="2000" dirty="0"/>
              <a:t> isi pelajaran.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Mempertimbangkan </a:t>
            </a:r>
            <a:r>
              <a:rPr lang="id-ID" sz="2000" dirty="0"/>
              <a:t>bahwa media apa saja yang paling sesuai untuk mencapai tujuan.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Membuat</a:t>
            </a:r>
            <a:r>
              <a:rPr lang="id-ID" sz="2000" dirty="0"/>
              <a:t> </a:t>
            </a:r>
            <a:r>
              <a:rPr lang="id-ID" sz="2000" i="1" dirty="0"/>
              <a:t>storyboard </a:t>
            </a:r>
            <a:r>
              <a:rPr lang="id-ID" sz="2000" dirty="0"/>
              <a:t>untuk paket pelajaran.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Menyiapkan </a:t>
            </a:r>
            <a:r>
              <a:rPr lang="id-ID" sz="2000" dirty="0"/>
              <a:t>naskah untuk frame per frame untuk dijadikan penuntun pada saat mengambil gambar.</a:t>
            </a:r>
          </a:p>
        </p:txBody>
      </p:sp>
    </p:spTree>
    <p:extLst>
      <p:ext uri="{BB962C8B-B14F-4D97-AF65-F5344CB8AC3E}">
        <p14:creationId xmlns:p14="http://schemas.microsoft.com/office/powerpoint/2010/main" val="1405210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dirty="0" smtClean="0"/>
              <a:t>Prosedur </a:t>
            </a:r>
            <a:r>
              <a:rPr lang="id-ID" dirty="0"/>
              <a:t>Pengembangan Media Pembelajaran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>
            <a:noAutofit/>
          </a:bodyPr>
          <a:lstStyle/>
          <a:p>
            <a:r>
              <a:rPr lang="id-ID" sz="2400" dirty="0" smtClean="0"/>
              <a:t>Menganalisis </a:t>
            </a:r>
            <a:r>
              <a:rPr lang="id-ID" sz="2400" dirty="0"/>
              <a:t>kebutuhan dan karakteristik </a:t>
            </a:r>
            <a:r>
              <a:rPr lang="id-ID" sz="2400" dirty="0" smtClean="0"/>
              <a:t>siswa</a:t>
            </a:r>
          </a:p>
          <a:p>
            <a:r>
              <a:rPr lang="id-ID" sz="2400" dirty="0"/>
              <a:t>Merumuskan </a:t>
            </a:r>
            <a:r>
              <a:rPr lang="id-ID" sz="2400" dirty="0" smtClean="0"/>
              <a:t>tujuan instruksional dan  operasional</a:t>
            </a:r>
          </a:p>
          <a:p>
            <a:r>
              <a:rPr lang="id-ID" sz="2400" dirty="0"/>
              <a:t>Mengembangkan materi </a:t>
            </a:r>
            <a:r>
              <a:rPr lang="id-ID" sz="2400" dirty="0" smtClean="0"/>
              <a:t>pembelajaran</a:t>
            </a:r>
          </a:p>
          <a:p>
            <a:r>
              <a:rPr lang="id-ID" sz="2400" dirty="0"/>
              <a:t>Merumuskan Alat Pengukur </a:t>
            </a:r>
            <a:r>
              <a:rPr lang="id-ID" sz="2400" dirty="0" smtClean="0"/>
              <a:t>Keberhasilan</a:t>
            </a:r>
          </a:p>
          <a:p>
            <a:r>
              <a:rPr lang="id-ID" sz="2400" dirty="0"/>
              <a:t>Menulis naskah </a:t>
            </a:r>
            <a:r>
              <a:rPr lang="id-ID" sz="2400" dirty="0" smtClean="0"/>
              <a:t>Media</a:t>
            </a:r>
          </a:p>
          <a:p>
            <a:r>
              <a:rPr lang="es-ES" sz="2400" dirty="0" err="1"/>
              <a:t>Mengadakan</a:t>
            </a:r>
            <a:r>
              <a:rPr lang="es-ES" sz="2400" dirty="0"/>
              <a:t> </a:t>
            </a:r>
            <a:r>
              <a:rPr lang="es-ES" sz="2400" dirty="0" err="1"/>
              <a:t>penilaian</a:t>
            </a:r>
            <a:r>
              <a:rPr lang="es-ES" sz="2400" dirty="0"/>
              <a:t> (</a:t>
            </a:r>
            <a:r>
              <a:rPr lang="es-ES" sz="2400" dirty="0" err="1"/>
              <a:t>evaluasi</a:t>
            </a:r>
            <a:r>
              <a:rPr lang="es-ES" sz="2400" dirty="0"/>
              <a:t> media) dan </a:t>
            </a:r>
            <a:r>
              <a:rPr lang="es-ES" sz="2400" dirty="0" err="1"/>
              <a:t>revisi</a:t>
            </a:r>
            <a:endParaRPr lang="en-US" sz="24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01422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228254"/>
              </p:ext>
            </p:extLst>
          </p:nvPr>
        </p:nvGraphicFramePr>
        <p:xfrm>
          <a:off x="457200" y="609600"/>
          <a:ext cx="7200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3238350"/>
              </p:ext>
            </p:extLst>
          </p:nvPr>
        </p:nvGraphicFramePr>
        <p:xfrm>
          <a:off x="2667000" y="4495800"/>
          <a:ext cx="6096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9472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173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KEMAMPUAN AKHIR YANG DIHARAPKAN</vt:lpstr>
      <vt:lpstr>Pemilihan Media Pembelajaran</vt:lpstr>
      <vt:lpstr>Prinsip Pengembangan Media Pembelajaran</vt:lpstr>
      <vt:lpstr>Prosedur Pengembangan Media Pembelajaran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222</cp:revision>
  <dcterms:created xsi:type="dcterms:W3CDTF">2010-08-24T06:47:44Z</dcterms:created>
  <dcterms:modified xsi:type="dcterms:W3CDTF">2017-04-04T14:37:52Z</dcterms:modified>
</cp:coreProperties>
</file>