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49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73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26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52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97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27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53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6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53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13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50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5301-41E0-4729-9CAA-8A1E3925174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873E-99B0-4AD9-AB3B-51F855C6C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99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PENGEMBANGAN</a:t>
            </a:r>
            <a:br>
              <a:rPr lang="en-US" b="1" dirty="0" smtClean="0"/>
            </a:br>
            <a:r>
              <a:rPr lang="en-US" b="1" dirty="0" smtClean="0"/>
              <a:t>MEDIA PEMBELAJARAN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Noni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4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PERKULIAHAN 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4499341"/>
              </p:ext>
            </p:extLst>
          </p:nvPr>
        </p:nvGraphicFramePr>
        <p:xfrm>
          <a:off x="685800" y="762000"/>
          <a:ext cx="8077200" cy="525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78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dirty="0" smtClean="0"/>
                        <a:t> Media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Penggunaan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KBM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karakteristik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baseline="0" dirty="0" err="1" smtClean="0"/>
                        <a:t>manfaat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prinsip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penggunaan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</a:tr>
              <a:tr h="410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 Audio,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Media Audiovisual,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Internet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Merancang</a:t>
                      </a:r>
                      <a:r>
                        <a:rPr lang="en-US" dirty="0" smtClean="0"/>
                        <a:t> media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(storyboard)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Pengenalan</a:t>
                      </a:r>
                      <a:r>
                        <a:rPr lang="en-US" baseline="0" dirty="0" smtClean="0"/>
                        <a:t> Adobe Flash </a:t>
                      </a:r>
                      <a:r>
                        <a:rPr lang="en-US" baseline="0" dirty="0" err="1" smtClean="0"/>
                        <a:t>sebagai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pembuatan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pengembangan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Pengenalan</a:t>
                      </a:r>
                      <a:r>
                        <a:rPr lang="en-US" baseline="0" dirty="0" smtClean="0"/>
                        <a:t> Adobe Flash </a:t>
                      </a:r>
                      <a:r>
                        <a:rPr lang="en-US" baseline="0" dirty="0" err="1" smtClean="0"/>
                        <a:t>sebagai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pembuatan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pengembangan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Pembuatan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interaktif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pemanfaatan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 (</a:t>
                      </a:r>
                      <a:r>
                        <a:rPr lang="en-US" dirty="0" err="1" smtClean="0"/>
                        <a:t>Presentasi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dibuat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79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10%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10%</a:t>
            </a:r>
          </a:p>
          <a:p>
            <a:r>
              <a:rPr lang="en-US" dirty="0" smtClean="0"/>
              <a:t>UTS  30 %</a:t>
            </a:r>
          </a:p>
          <a:p>
            <a:r>
              <a:rPr lang="en-US" dirty="0" smtClean="0"/>
              <a:t>UAS 50 %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Arsyad</a:t>
            </a:r>
            <a:r>
              <a:rPr lang="en-US" dirty="0" smtClean="0"/>
              <a:t>, </a:t>
            </a:r>
            <a:r>
              <a:rPr lang="en-US" dirty="0" err="1" smtClean="0"/>
              <a:t>Azhar</a:t>
            </a:r>
            <a:r>
              <a:rPr lang="en-US" dirty="0" smtClean="0"/>
              <a:t>. 2015</a:t>
            </a:r>
            <a:r>
              <a:rPr lang="en-US" i="1" dirty="0" smtClean="0"/>
              <a:t>. Media </a:t>
            </a:r>
            <a:r>
              <a:rPr lang="en-US" i="1" dirty="0" err="1" smtClean="0"/>
              <a:t>pembelajaran</a:t>
            </a:r>
            <a:r>
              <a:rPr lang="en-US" dirty="0" smtClean="0"/>
              <a:t>. </a:t>
            </a:r>
            <a:r>
              <a:rPr lang="en-US" dirty="0" err="1" smtClean="0"/>
              <a:t>Depok</a:t>
            </a:r>
            <a:r>
              <a:rPr lang="en-US" dirty="0" smtClean="0"/>
              <a:t>: </a:t>
            </a:r>
            <a:r>
              <a:rPr lang="en-US" dirty="0" err="1" smtClean="0"/>
              <a:t>RajaGafindo</a:t>
            </a:r>
            <a:r>
              <a:rPr lang="en-US" dirty="0" smtClean="0"/>
              <a:t> </a:t>
            </a:r>
            <a:r>
              <a:rPr lang="en-US" dirty="0" err="1" smtClean="0"/>
              <a:t>Persada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Rohani</a:t>
            </a:r>
            <a:r>
              <a:rPr lang="en-US" dirty="0" smtClean="0"/>
              <a:t>, Ahmad. 2014.</a:t>
            </a:r>
            <a:r>
              <a:rPr lang="en-US" i="1" dirty="0" smtClean="0"/>
              <a:t>Media </a:t>
            </a:r>
            <a:r>
              <a:rPr lang="en-US" i="1" dirty="0" err="1" smtClean="0"/>
              <a:t>instrusional</a:t>
            </a:r>
            <a:r>
              <a:rPr lang="en-US" i="1" dirty="0" smtClean="0"/>
              <a:t> </a:t>
            </a:r>
            <a:r>
              <a:rPr lang="en-US" i="1" dirty="0" err="1" smtClean="0"/>
              <a:t>edukatif</a:t>
            </a:r>
            <a:r>
              <a:rPr lang="en-US" dirty="0" smtClean="0"/>
              <a:t>.  </a:t>
            </a:r>
            <a:r>
              <a:rPr lang="en-US" dirty="0" err="1" smtClean="0"/>
              <a:t>Jakarta:Rineka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Sanjaya</a:t>
            </a:r>
            <a:r>
              <a:rPr lang="en-US" dirty="0" smtClean="0"/>
              <a:t>, </a:t>
            </a:r>
            <a:r>
              <a:rPr lang="en-US" dirty="0" err="1" smtClean="0"/>
              <a:t>Wina</a:t>
            </a:r>
            <a:r>
              <a:rPr lang="en-US" dirty="0" smtClean="0"/>
              <a:t>. 2007.</a:t>
            </a:r>
            <a:r>
              <a:rPr lang="en-US" i="1" dirty="0" smtClean="0"/>
              <a:t>Strategi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berorientasi</a:t>
            </a:r>
            <a:r>
              <a:rPr lang="en-US" i="1" dirty="0" smtClean="0"/>
              <a:t> </a:t>
            </a:r>
            <a:r>
              <a:rPr lang="en-US" i="1" dirty="0" err="1" smtClean="0"/>
              <a:t>standar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dirty="0" smtClean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 </a:t>
            </a:r>
            <a:r>
              <a:rPr lang="en-US" dirty="0" err="1" smtClean="0"/>
              <a:t>Prenada</a:t>
            </a:r>
            <a:r>
              <a:rPr lang="en-US" dirty="0" smtClean="0"/>
              <a:t> Media Group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Daryanto</a:t>
            </a:r>
            <a:r>
              <a:rPr lang="en-US" dirty="0" smtClean="0"/>
              <a:t>. 2010. </a:t>
            </a:r>
            <a:r>
              <a:rPr lang="en-US" i="1" dirty="0" smtClean="0"/>
              <a:t>Media </a:t>
            </a:r>
            <a:r>
              <a:rPr lang="en-US" i="1" dirty="0" err="1" smtClean="0"/>
              <a:t>pembelajaran</a:t>
            </a:r>
            <a:r>
              <a:rPr lang="en-US" dirty="0" smtClean="0"/>
              <a:t>. Yogyakarta: </a:t>
            </a:r>
            <a:r>
              <a:rPr lang="en-US" dirty="0" err="1" smtClean="0"/>
              <a:t>Gava</a:t>
            </a:r>
            <a:r>
              <a:rPr lang="en-US" dirty="0" smtClean="0"/>
              <a:t> Media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154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PENGEMBANGAN MEDIA PEMBELAJARAN</vt:lpstr>
      <vt:lpstr>PERKULIAHAN </vt:lpstr>
      <vt:lpstr>Penilaian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PEMBELAJARAN</dc:title>
  <dc:creator>Class</dc:creator>
  <cp:lastModifiedBy>Made Bayu Andika</cp:lastModifiedBy>
  <cp:revision>18</cp:revision>
  <dcterms:created xsi:type="dcterms:W3CDTF">2016-03-02T03:38:15Z</dcterms:created>
  <dcterms:modified xsi:type="dcterms:W3CDTF">2016-06-20T02:48:10Z</dcterms:modified>
</cp:coreProperties>
</file>