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45BC-EE18-4217-A315-28269790B66A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FAD9-B318-41D6-8D32-E9386A2FB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45BC-EE18-4217-A315-28269790B66A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FAD9-B318-41D6-8D32-E9386A2FB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45BC-EE18-4217-A315-28269790B66A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FAD9-B318-41D6-8D32-E9386A2FB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45BC-EE18-4217-A315-28269790B66A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FAD9-B318-41D6-8D32-E9386A2FB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45BC-EE18-4217-A315-28269790B66A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FAD9-B318-41D6-8D32-E9386A2FB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45BC-EE18-4217-A315-28269790B66A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FAD9-B318-41D6-8D32-E9386A2FB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45BC-EE18-4217-A315-28269790B66A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FAD9-B318-41D6-8D32-E9386A2FB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45BC-EE18-4217-A315-28269790B66A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FAD9-B318-41D6-8D32-E9386A2FB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45BC-EE18-4217-A315-28269790B66A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FAD9-B318-41D6-8D32-E9386A2FB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45BC-EE18-4217-A315-28269790B66A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FAD9-B318-41D6-8D32-E9386A2FB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45BC-EE18-4217-A315-28269790B66A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FAD9-B318-41D6-8D32-E9386A2FB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B45BC-EE18-4217-A315-28269790B66A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9FAD9-B318-41D6-8D32-E9386A2FB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1470025"/>
          </a:xfrm>
        </p:spPr>
        <p:txBody>
          <a:bodyPr/>
          <a:lstStyle/>
          <a:p>
            <a:r>
              <a:rPr lang="en-US" b="1" dirty="0" err="1" smtClean="0"/>
              <a:t>Pengenalan</a:t>
            </a:r>
            <a:r>
              <a:rPr lang="en-US" b="1" dirty="0" smtClean="0"/>
              <a:t> </a:t>
            </a:r>
            <a:r>
              <a:rPr lang="en-US" b="1" dirty="0" err="1" smtClean="0"/>
              <a:t>Beberapa</a:t>
            </a:r>
            <a:r>
              <a:rPr lang="en-US" b="1" dirty="0" smtClean="0"/>
              <a:t> Media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Noni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Agustina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752600"/>
            <a:ext cx="2699801" cy="2547937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w Cen MT" pitchFamily="34" charset="0"/>
              </a:rPr>
              <a:t>Gerlach</a:t>
            </a:r>
            <a:endParaRPr lang="en-US" sz="4800" dirty="0">
              <a:latin typeface="Tw Cen M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143000"/>
            <a:ext cx="731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5191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Benda-</a:t>
            </a:r>
            <a:r>
              <a:rPr lang="en-US" sz="2800" dirty="0" err="1" smtClean="0">
                <a:latin typeface="Tw Cen MT" pitchFamily="34" charset="0"/>
              </a:rPr>
              <a:t>benda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asli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manusia</a:t>
            </a:r>
            <a:endParaRPr lang="en-US" sz="2800" dirty="0" smtClean="0">
              <a:latin typeface="Tw Cen MT" pitchFamily="34" charset="0"/>
            </a:endParaRPr>
          </a:p>
          <a:p>
            <a:pPr marL="519113" indent="-519113">
              <a:buAutoNum type="arabicPeriod"/>
            </a:pPr>
            <a:r>
              <a:rPr lang="en-US" sz="2800" dirty="0" err="1" smtClean="0">
                <a:latin typeface="Tw Cen MT" pitchFamily="34" charset="0"/>
              </a:rPr>
              <a:t>Gambar-gambar</a:t>
            </a:r>
            <a:endParaRPr lang="en-US" sz="2800" dirty="0" smtClean="0">
              <a:latin typeface="Tw Cen MT" pitchFamily="34" charset="0"/>
            </a:endParaRPr>
          </a:p>
          <a:p>
            <a:pPr marL="519113" indent="-5191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Benda-</a:t>
            </a:r>
            <a:r>
              <a:rPr lang="en-US" sz="2800" dirty="0" err="1" smtClean="0">
                <a:latin typeface="Tw Cen MT" pitchFamily="34" charset="0"/>
              </a:rPr>
              <a:t>benda</a:t>
            </a:r>
            <a:r>
              <a:rPr lang="en-US" sz="2800" dirty="0" smtClean="0">
                <a:latin typeface="Tw Cen MT" pitchFamily="34" charset="0"/>
              </a:rPr>
              <a:t> yang </a:t>
            </a:r>
            <a:r>
              <a:rPr lang="en-US" sz="2800" dirty="0" err="1" smtClean="0">
                <a:latin typeface="Tw Cen MT" pitchFamily="34" charset="0"/>
              </a:rPr>
              <a:t>didengar</a:t>
            </a:r>
            <a:r>
              <a:rPr lang="en-US" sz="2800" dirty="0" smtClean="0">
                <a:latin typeface="Tw Cen MT" pitchFamily="34" charset="0"/>
              </a:rPr>
              <a:t> (audio)</a:t>
            </a:r>
          </a:p>
          <a:p>
            <a:pPr marL="519113" indent="-5191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Benda-</a:t>
            </a:r>
            <a:r>
              <a:rPr lang="en-US" sz="2800" dirty="0" err="1" smtClean="0">
                <a:latin typeface="Tw Cen MT" pitchFamily="34" charset="0"/>
              </a:rPr>
              <a:t>benda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cetakan</a:t>
            </a:r>
            <a:endParaRPr lang="en-US" sz="2800" dirty="0" smtClean="0">
              <a:latin typeface="Tw Cen MT" pitchFamily="34" charset="0"/>
            </a:endParaRPr>
          </a:p>
          <a:p>
            <a:pPr marL="519113" indent="-5191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Benda-</a:t>
            </a:r>
            <a:r>
              <a:rPr lang="en-US" sz="2800" dirty="0" err="1" smtClean="0">
                <a:latin typeface="Tw Cen MT" pitchFamily="34" charset="0"/>
              </a:rPr>
              <a:t>benda</a:t>
            </a:r>
            <a:r>
              <a:rPr lang="en-US" sz="2800" dirty="0" smtClean="0">
                <a:latin typeface="Tw Cen MT" pitchFamily="34" charset="0"/>
              </a:rPr>
              <a:t> yang </a:t>
            </a:r>
            <a:r>
              <a:rPr lang="en-US" sz="2800" dirty="0" err="1" smtClean="0">
                <a:latin typeface="Tw Cen MT" pitchFamily="34" charset="0"/>
              </a:rPr>
              <a:t>dipamerkan</a:t>
            </a:r>
            <a:endParaRPr lang="en-US" sz="2800" dirty="0">
              <a:latin typeface="Tw Cen MT" pitchFamily="34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1159" y="3262312"/>
            <a:ext cx="4072841" cy="3595688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172200" y="3810000"/>
            <a:ext cx="228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w Cen MT" pitchFamily="34" charset="0"/>
              </a:rPr>
              <a:t>Klasifikasi</a:t>
            </a:r>
            <a:r>
              <a:rPr lang="en-US" sz="2800" b="1" dirty="0" smtClean="0">
                <a:latin typeface="Tw Cen MT" pitchFamily="34" charset="0"/>
              </a:rPr>
              <a:t> Media </a:t>
            </a:r>
            <a:r>
              <a:rPr lang="en-US" sz="2800" b="1" dirty="0" err="1" smtClean="0">
                <a:latin typeface="Tw Cen MT" pitchFamily="34" charset="0"/>
              </a:rPr>
              <a:t>Pembelajaran</a:t>
            </a:r>
            <a:endParaRPr lang="en-US" sz="2800" b="1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28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w Cen MT" pitchFamily="34" charset="0"/>
              </a:rPr>
              <a:t>Leshin</a:t>
            </a:r>
            <a:endParaRPr lang="en-US" sz="4800" dirty="0">
              <a:latin typeface="Tw Cen M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2613" indent="-5826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Media </a:t>
            </a:r>
            <a:r>
              <a:rPr lang="en-US" sz="2800" dirty="0" err="1" smtClean="0">
                <a:latin typeface="Tw Cen MT" pitchFamily="34" charset="0"/>
              </a:rPr>
              <a:t>berbasis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manusia</a:t>
            </a:r>
            <a:r>
              <a:rPr lang="en-US" sz="2800" dirty="0" smtClean="0">
                <a:latin typeface="Tw Cen MT" pitchFamily="34" charset="0"/>
              </a:rPr>
              <a:t> (guru, </a:t>
            </a:r>
            <a:r>
              <a:rPr lang="en-US" sz="2800" dirty="0" err="1" smtClean="0">
                <a:latin typeface="Tw Cen MT" pitchFamily="34" charset="0"/>
              </a:rPr>
              <a:t>instruktur,dll</a:t>
            </a:r>
            <a:r>
              <a:rPr lang="en-US" sz="2800" dirty="0" smtClean="0">
                <a:latin typeface="Tw Cen MT" pitchFamily="34" charset="0"/>
              </a:rPr>
              <a:t>)</a:t>
            </a:r>
          </a:p>
          <a:p>
            <a:pPr marL="582613" indent="-5826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Media </a:t>
            </a:r>
            <a:r>
              <a:rPr lang="en-US" sz="2800" dirty="0" err="1" smtClean="0">
                <a:latin typeface="Tw Cen MT" pitchFamily="34" charset="0"/>
              </a:rPr>
              <a:t>berbasis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cetakan</a:t>
            </a:r>
            <a:r>
              <a:rPr lang="en-US" sz="2800" dirty="0" smtClean="0">
                <a:latin typeface="Tw Cen MT" pitchFamily="34" charset="0"/>
              </a:rPr>
              <a:t> (</a:t>
            </a:r>
            <a:r>
              <a:rPr lang="en-US" sz="2800" dirty="0" err="1" smtClean="0">
                <a:latin typeface="Tw Cen MT" pitchFamily="34" charset="0"/>
              </a:rPr>
              <a:t>buku</a:t>
            </a:r>
            <a:r>
              <a:rPr lang="en-US" sz="2800" dirty="0" smtClean="0">
                <a:latin typeface="Tw Cen MT" pitchFamily="34" charset="0"/>
              </a:rPr>
              <a:t>, </a:t>
            </a:r>
            <a:r>
              <a:rPr lang="en-US" sz="2800" dirty="0" err="1" smtClean="0">
                <a:latin typeface="Tw Cen MT" pitchFamily="34" charset="0"/>
              </a:rPr>
              <a:t>lembaran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kertas</a:t>
            </a:r>
            <a:r>
              <a:rPr lang="en-US" sz="2800" dirty="0" smtClean="0">
                <a:latin typeface="Tw Cen MT" pitchFamily="34" charset="0"/>
              </a:rPr>
              <a:t>)</a:t>
            </a:r>
          </a:p>
          <a:p>
            <a:pPr marL="582613" indent="-5826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Media </a:t>
            </a:r>
            <a:r>
              <a:rPr lang="en-US" sz="2800" dirty="0" err="1" smtClean="0">
                <a:latin typeface="Tw Cen MT" pitchFamily="34" charset="0"/>
              </a:rPr>
              <a:t>berbasis</a:t>
            </a:r>
            <a:r>
              <a:rPr lang="en-US" sz="2800" dirty="0" smtClean="0">
                <a:latin typeface="Tw Cen MT" pitchFamily="34" charset="0"/>
              </a:rPr>
              <a:t> visual (</a:t>
            </a:r>
            <a:r>
              <a:rPr lang="en-US" sz="2800" dirty="0" err="1" smtClean="0">
                <a:latin typeface="Tw Cen MT" pitchFamily="34" charset="0"/>
              </a:rPr>
              <a:t>peta</a:t>
            </a:r>
            <a:r>
              <a:rPr lang="en-US" sz="2800" dirty="0" smtClean="0">
                <a:latin typeface="Tw Cen MT" pitchFamily="34" charset="0"/>
              </a:rPr>
              <a:t>, </a:t>
            </a:r>
            <a:r>
              <a:rPr lang="en-US" sz="2800" dirty="0" err="1" smtClean="0">
                <a:latin typeface="Tw Cen MT" pitchFamily="34" charset="0"/>
              </a:rPr>
              <a:t>grafik</a:t>
            </a:r>
            <a:r>
              <a:rPr lang="en-US" sz="2800" dirty="0" smtClean="0">
                <a:latin typeface="Tw Cen MT" pitchFamily="34" charset="0"/>
              </a:rPr>
              <a:t>, slide, </a:t>
            </a:r>
            <a:r>
              <a:rPr lang="en-US" sz="2800" dirty="0" err="1" smtClean="0">
                <a:latin typeface="Tw Cen MT" pitchFamily="34" charset="0"/>
              </a:rPr>
              <a:t>dll</a:t>
            </a:r>
            <a:r>
              <a:rPr lang="en-US" sz="2800" dirty="0" smtClean="0">
                <a:latin typeface="Tw Cen MT" pitchFamily="34" charset="0"/>
              </a:rPr>
              <a:t>)</a:t>
            </a:r>
          </a:p>
          <a:p>
            <a:pPr marL="582613" indent="-5826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Media </a:t>
            </a:r>
            <a:r>
              <a:rPr lang="en-US" sz="2800" dirty="0" err="1" smtClean="0">
                <a:latin typeface="Tw Cen MT" pitchFamily="34" charset="0"/>
              </a:rPr>
              <a:t>berbasis</a:t>
            </a:r>
            <a:r>
              <a:rPr lang="en-US" sz="2800" dirty="0" smtClean="0">
                <a:latin typeface="Tw Cen MT" pitchFamily="34" charset="0"/>
              </a:rPr>
              <a:t> audio visual (video, film, </a:t>
            </a:r>
            <a:r>
              <a:rPr lang="en-US" sz="2800" dirty="0" err="1" smtClean="0">
                <a:latin typeface="Tw Cen MT" pitchFamily="34" charset="0"/>
              </a:rPr>
              <a:t>dll</a:t>
            </a:r>
            <a:r>
              <a:rPr lang="en-US" sz="2800" dirty="0" smtClean="0">
                <a:latin typeface="Tw Cen MT" pitchFamily="34" charset="0"/>
              </a:rPr>
              <a:t>)</a:t>
            </a:r>
          </a:p>
          <a:p>
            <a:pPr marL="582613" indent="-5826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Media </a:t>
            </a:r>
            <a:r>
              <a:rPr lang="en-US" sz="2800" dirty="0" err="1" smtClean="0">
                <a:latin typeface="Tw Cen MT" pitchFamily="34" charset="0"/>
              </a:rPr>
              <a:t>berbasis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komputer</a:t>
            </a:r>
            <a:endParaRPr lang="en-US" sz="2800" dirty="0" smtClean="0">
              <a:latin typeface="Tw Cen MT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1159" y="3262312"/>
            <a:ext cx="4072841" cy="3595688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19800" y="3657600"/>
            <a:ext cx="228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w Cen MT" pitchFamily="34" charset="0"/>
              </a:rPr>
              <a:t>Klasifikasi</a:t>
            </a:r>
            <a:r>
              <a:rPr lang="en-US" sz="2800" b="1" dirty="0" smtClean="0">
                <a:latin typeface="Tw Cen MT" pitchFamily="34" charset="0"/>
              </a:rPr>
              <a:t> Media </a:t>
            </a:r>
            <a:r>
              <a:rPr lang="en-US" sz="2800" b="1" dirty="0" err="1" smtClean="0">
                <a:latin typeface="Tw Cen MT" pitchFamily="34" charset="0"/>
              </a:rPr>
              <a:t>Pembelajaran</a:t>
            </a:r>
            <a:endParaRPr lang="en-US" sz="2800" b="1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28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w Cen MT" pitchFamily="34" charset="0"/>
              </a:rPr>
              <a:t>Media </a:t>
            </a:r>
            <a:r>
              <a:rPr lang="en-US" sz="4800" dirty="0" err="1" smtClean="0">
                <a:latin typeface="Tw Cen MT" pitchFamily="34" charset="0"/>
              </a:rPr>
              <a:t>Bentuk</a:t>
            </a:r>
            <a:r>
              <a:rPr lang="en-US" sz="4800" dirty="0" smtClean="0">
                <a:latin typeface="Tw Cen MT" pitchFamily="34" charset="0"/>
              </a:rPr>
              <a:t> </a:t>
            </a:r>
            <a:r>
              <a:rPr lang="en-US" sz="4800" dirty="0" err="1" smtClean="0">
                <a:latin typeface="Tw Cen MT" pitchFamily="34" charset="0"/>
              </a:rPr>
              <a:t>Papan</a:t>
            </a:r>
            <a:endParaRPr lang="en-US" sz="4800" dirty="0">
              <a:latin typeface="Tw Cen M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2613" indent="-5826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Media </a:t>
            </a:r>
            <a:r>
              <a:rPr lang="en-US" sz="2800" dirty="0" err="1" smtClean="0">
                <a:latin typeface="Tw Cen MT" pitchFamily="34" charset="0"/>
              </a:rPr>
              <a:t>papan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tulis</a:t>
            </a:r>
            <a:endParaRPr lang="en-US" sz="2800" dirty="0" smtClean="0">
              <a:latin typeface="Tw Cen MT" pitchFamily="34" charset="0"/>
            </a:endParaRPr>
          </a:p>
          <a:p>
            <a:pPr marL="582613" indent="-5826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Media </a:t>
            </a:r>
            <a:r>
              <a:rPr lang="en-US" sz="2800" dirty="0" err="1" smtClean="0">
                <a:latin typeface="Tw Cen MT" pitchFamily="34" charset="0"/>
              </a:rPr>
              <a:t>papan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tempel</a:t>
            </a:r>
            <a:r>
              <a:rPr lang="en-US" sz="2800" dirty="0" smtClean="0">
                <a:latin typeface="Tw Cen MT" pitchFamily="34" charset="0"/>
              </a:rPr>
              <a:t>/</a:t>
            </a:r>
            <a:r>
              <a:rPr lang="en-US" sz="2800" dirty="0" err="1" smtClean="0">
                <a:latin typeface="Tw Cen MT" pitchFamily="34" charset="0"/>
              </a:rPr>
              <a:t>pengumuman</a:t>
            </a:r>
            <a:endParaRPr lang="en-US" sz="2800" dirty="0" smtClean="0">
              <a:latin typeface="Tw Cen MT" pitchFamily="34" charset="0"/>
            </a:endParaRPr>
          </a:p>
          <a:p>
            <a:pPr marL="582613" indent="-5826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Media </a:t>
            </a:r>
            <a:r>
              <a:rPr lang="en-US" sz="2800" dirty="0" err="1" smtClean="0">
                <a:latin typeface="Tw Cen MT" pitchFamily="34" charset="0"/>
              </a:rPr>
              <a:t>papan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flanel</a:t>
            </a:r>
            <a:endParaRPr lang="en-US" sz="2800" dirty="0" smtClean="0">
              <a:latin typeface="Tw Cen MT" pitchFamily="34" charset="0"/>
            </a:endParaRPr>
          </a:p>
          <a:p>
            <a:pPr marL="582613" indent="-582613">
              <a:buAutoNum type="arabicPeriod"/>
            </a:pPr>
            <a:r>
              <a:rPr lang="en-US" sz="2800" dirty="0" smtClean="0">
                <a:latin typeface="Tw Cen MT" pitchFamily="34" charset="0"/>
              </a:rPr>
              <a:t>Media </a:t>
            </a:r>
            <a:r>
              <a:rPr lang="en-US" sz="2800" dirty="0" err="1" smtClean="0">
                <a:latin typeface="Tw Cen MT" pitchFamily="34" charset="0"/>
              </a:rPr>
              <a:t>papan</a:t>
            </a:r>
            <a:r>
              <a:rPr lang="en-US" sz="2800" dirty="0" smtClean="0">
                <a:latin typeface="Tw Cen MT" pitchFamily="34" charset="0"/>
              </a:rPr>
              <a:t> magnet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1159" y="3262312"/>
            <a:ext cx="4072841" cy="3595688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19800" y="3657600"/>
            <a:ext cx="228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w Cen MT" pitchFamily="34" charset="0"/>
              </a:rPr>
              <a:t>Klasifikasi</a:t>
            </a:r>
            <a:r>
              <a:rPr lang="en-US" sz="2800" b="1" dirty="0" smtClean="0">
                <a:latin typeface="Tw Cen MT" pitchFamily="34" charset="0"/>
              </a:rPr>
              <a:t> Media </a:t>
            </a:r>
            <a:r>
              <a:rPr lang="en-US" sz="2800" b="1" dirty="0" err="1" smtClean="0">
                <a:latin typeface="Tw Cen MT" pitchFamily="34" charset="0"/>
              </a:rPr>
              <a:t>Pembelajaran</a:t>
            </a:r>
            <a:endParaRPr lang="en-US" sz="2800" b="1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7315200" cy="7124923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853" y="457200"/>
            <a:ext cx="9046147" cy="60198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57200"/>
            <a:ext cx="6400800" cy="64008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8335886" cy="55626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DAFTAR 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Arsyad</a:t>
            </a:r>
            <a:r>
              <a:rPr lang="en-US" dirty="0" smtClean="0"/>
              <a:t>, </a:t>
            </a:r>
            <a:r>
              <a:rPr lang="en-US" dirty="0" err="1" smtClean="0"/>
              <a:t>Azhar</a:t>
            </a:r>
            <a:r>
              <a:rPr lang="en-US" dirty="0" smtClean="0"/>
              <a:t>. 2015</a:t>
            </a:r>
            <a:r>
              <a:rPr lang="en-US" i="1" dirty="0" smtClean="0"/>
              <a:t>. Media </a:t>
            </a:r>
            <a:r>
              <a:rPr lang="en-US" i="1" dirty="0" err="1" smtClean="0"/>
              <a:t>pembelajaran</a:t>
            </a:r>
            <a:r>
              <a:rPr lang="en-US" dirty="0" smtClean="0"/>
              <a:t>. </a:t>
            </a:r>
            <a:r>
              <a:rPr lang="en-US" dirty="0" err="1" smtClean="0"/>
              <a:t>Depok</a:t>
            </a:r>
            <a:r>
              <a:rPr lang="en-US" dirty="0" smtClean="0"/>
              <a:t>: </a:t>
            </a:r>
            <a:r>
              <a:rPr lang="en-US" dirty="0" err="1" smtClean="0"/>
              <a:t>RajaGafindo</a:t>
            </a:r>
            <a:r>
              <a:rPr lang="en-US" dirty="0" smtClean="0"/>
              <a:t> </a:t>
            </a:r>
            <a:r>
              <a:rPr lang="en-US" dirty="0" err="1" smtClean="0"/>
              <a:t>Persada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Rohani</a:t>
            </a:r>
            <a:r>
              <a:rPr lang="en-US" dirty="0" smtClean="0"/>
              <a:t>, Ahmad. 2014.</a:t>
            </a:r>
            <a:r>
              <a:rPr lang="en-US" i="1" dirty="0" smtClean="0"/>
              <a:t>Media </a:t>
            </a:r>
            <a:r>
              <a:rPr lang="en-US" i="1" dirty="0" err="1" smtClean="0"/>
              <a:t>instrusional</a:t>
            </a:r>
            <a:r>
              <a:rPr lang="en-US" i="1" dirty="0" smtClean="0"/>
              <a:t> </a:t>
            </a:r>
            <a:r>
              <a:rPr lang="en-US" i="1" dirty="0" err="1" smtClean="0"/>
              <a:t>edukatif</a:t>
            </a:r>
            <a:r>
              <a:rPr lang="en-US" dirty="0" smtClean="0"/>
              <a:t>.  </a:t>
            </a:r>
            <a:r>
              <a:rPr lang="en-US" dirty="0" err="1" smtClean="0"/>
              <a:t>Jakarta:Rineka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Sanjaya</a:t>
            </a:r>
            <a:r>
              <a:rPr lang="en-US" dirty="0" smtClean="0"/>
              <a:t>, </a:t>
            </a:r>
            <a:r>
              <a:rPr lang="en-US" dirty="0" err="1" smtClean="0"/>
              <a:t>Wina</a:t>
            </a:r>
            <a:r>
              <a:rPr lang="en-US" dirty="0" smtClean="0"/>
              <a:t>. 2007.</a:t>
            </a:r>
            <a:r>
              <a:rPr lang="en-US" i="1" dirty="0" smtClean="0"/>
              <a:t>Strategi </a:t>
            </a:r>
            <a:r>
              <a:rPr lang="en-US" i="1" dirty="0" err="1" smtClean="0"/>
              <a:t>pembelajaran</a:t>
            </a:r>
            <a:r>
              <a:rPr lang="en-US" i="1" dirty="0" smtClean="0"/>
              <a:t> </a:t>
            </a:r>
            <a:r>
              <a:rPr lang="en-US" i="1" dirty="0" err="1" smtClean="0"/>
              <a:t>berorientasi</a:t>
            </a:r>
            <a:r>
              <a:rPr lang="en-US" i="1" dirty="0" smtClean="0"/>
              <a:t> </a:t>
            </a:r>
            <a:r>
              <a:rPr lang="en-US" i="1" dirty="0" err="1" smtClean="0"/>
              <a:t>standar</a:t>
            </a:r>
            <a:r>
              <a:rPr lang="en-US" i="1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i="1" dirty="0" err="1" smtClean="0"/>
              <a:t>pendidikan</a:t>
            </a:r>
            <a:r>
              <a:rPr lang="en-US" dirty="0" smtClean="0"/>
              <a:t>. Jakarta: </a:t>
            </a:r>
            <a:r>
              <a:rPr lang="en-US" dirty="0" err="1" smtClean="0"/>
              <a:t>Kencana</a:t>
            </a:r>
            <a:r>
              <a:rPr lang="en-US" dirty="0" smtClean="0"/>
              <a:t> </a:t>
            </a:r>
            <a:r>
              <a:rPr lang="en-US" dirty="0" err="1" smtClean="0"/>
              <a:t>Prenada</a:t>
            </a:r>
            <a:r>
              <a:rPr lang="en-US" dirty="0" smtClean="0"/>
              <a:t> Media Group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132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Pengenalan Beberapa Media</vt:lpstr>
      <vt:lpstr>Slide 2</vt:lpstr>
      <vt:lpstr>Slide 3</vt:lpstr>
      <vt:lpstr>Slide 4</vt:lpstr>
      <vt:lpstr>Slide 5</vt:lpstr>
      <vt:lpstr>Slide 6</vt:lpstr>
      <vt:lpstr>Slide 7</vt:lpstr>
      <vt:lpstr>Slide 8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Beberapa Media</dc:title>
  <dc:creator>Made Bayu Andika</dc:creator>
  <cp:lastModifiedBy>Made Bayu Andika</cp:lastModifiedBy>
  <cp:revision>26</cp:revision>
  <dcterms:created xsi:type="dcterms:W3CDTF">2016-03-28T07:00:19Z</dcterms:created>
  <dcterms:modified xsi:type="dcterms:W3CDTF">2016-06-18T03:24:04Z</dcterms:modified>
</cp:coreProperties>
</file>