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6CC0-54AF-4777-9586-C686E5B9DFA7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76E2-A438-45CF-9EC0-B41CAA447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ara%20Memasukan%20Suara%20kedalam%20Flash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6106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w Cen MT" pitchFamily="34" charset="0"/>
              </a:rPr>
              <a:t>Pengenalan</a:t>
            </a:r>
            <a:r>
              <a:rPr lang="en-US" sz="3600" dirty="0" smtClean="0">
                <a:latin typeface="Tw Cen MT" pitchFamily="34" charset="0"/>
              </a:rPr>
              <a:t> Adobe Flash </a:t>
            </a:r>
            <a:r>
              <a:rPr lang="en-US" sz="3600" dirty="0" smtClean="0">
                <a:latin typeface="Tw Cen MT" pitchFamily="34" charset="0"/>
              </a:rPr>
              <a:t/>
            </a:r>
            <a:br>
              <a:rPr lang="en-US" sz="3600" dirty="0" smtClean="0">
                <a:latin typeface="Tw Cen MT" pitchFamily="34" charset="0"/>
              </a:rPr>
            </a:br>
            <a:r>
              <a:rPr lang="en-US" sz="3600" dirty="0" smtClean="0">
                <a:latin typeface="Tw Cen MT" pitchFamily="34" charset="0"/>
              </a:rPr>
              <a:t>“</a:t>
            </a:r>
            <a:r>
              <a:rPr lang="en-US" sz="3600" dirty="0" err="1" smtClean="0">
                <a:latin typeface="Tw Cen MT" pitchFamily="34" charset="0"/>
              </a:rPr>
              <a:t>Memasukan</a:t>
            </a:r>
            <a:r>
              <a:rPr lang="en-US" sz="3600" dirty="0" smtClean="0">
                <a:latin typeface="Tw Cen MT" pitchFamily="34" charset="0"/>
              </a:rPr>
              <a:t> </a:t>
            </a:r>
            <a:r>
              <a:rPr lang="en-US" sz="3600" dirty="0" err="1" smtClean="0">
                <a:latin typeface="Tw Cen MT" pitchFamily="34" charset="0"/>
              </a:rPr>
              <a:t>Suara</a:t>
            </a:r>
            <a:r>
              <a:rPr lang="en-US" sz="3600" dirty="0" smtClean="0">
                <a:latin typeface="Tw Cen MT" pitchFamily="34" charset="0"/>
              </a:rPr>
              <a:t>”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486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Noni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26" name="AutoShape 2" descr="data:image/jpeg;base64,/9j/4AAQSkZJRgABAQAAAQABAAD/2wCEAAkGBxQTEhQUEhQVFhUUFRQVFhcXFxYXFxQUGBgWGBQUFhYYHCggGBolHBQVITEhJSorLi4uFx8zODMsNygtLisBCgoKDg0OGxAQGywkICQsLCwsLCwsLCw0LCwsLCwsLCwsLCwsLCwsLCwsLCwsLCwsLCwsLCwsLCwsLCwsLCwsLP/AABEIAOIA3wMBEQACEQEDEQH/xAAcAAABBQEBAQAAAAAAAAAAAAAAAgMEBQYHAQj/xABFEAABAwICBgcFBgUDAQkAAAABAAIDBBEFIQYSMUFRYRMiMnGBkaEHQlKxwRQjM2Jy0UOSouHwU2OCshUWJDRUc8LS8f/EABoBAQACAwEAAAAAAAAAAAAAAAAEBQECAwb/xAA2EQACAQMDAgQDBwQCAwEAAAAAAQIDBBESITFBUQUTYXEiMoEUI5GhscHRM0Lh8FJTJDRiFf/aAAwDAQACEQMRAD8A7igBACAEAIAQAgBACAr8UxuCnF5pWs5Xu49zRmV1p0Z1PlRxq16dJZm8FRBpPJUC9FTOkbe3SSOEcf8A9j4BdnbRp/1ZY9FuzgrqdT+lDK7vZEmOhrZPxahkY+GCPP8Ankv8lq50Y/LHPu/4N1Try+aSXsv5yS4sEZ775pD+eR1v5W2b6LR1n0SX0N1Qj1bfu/8AUOOoIG7Y4/FoJ9Vp5s+5uqMOyK3EaWkI68EVuJaGnwtmulOpWb+Bs5VaVBL40jLY/onLHH09DLKG21jHruuBxYb5jkc1OoXcZPRWS98FfcWUox10JPHbP6GXpdLa2PZO88nWd81NlaUZf2lfC9rx/uLyg9pk7cpo43ji27HfUeijT8Ng/lbRKp+LVF86T/I1eF+0CklsHuMTjueMv5hl52UOpYVY8b+xPpeJUZ8vHuaiGVrgHNIcDsIIIPiFDaa2ZPTTWULWDIIAQAgBACAEAIAQAgBACAEAIAQEarrQzIBz3bmMF3eO5o5my3jBv0NJTUfV9kYPTTGcQYzWDWwRkhvVeHSZ7LkdnwVha0rdyxnL/Iq72tcxjnGle+5zh7i43cS5x4kuJVssJbFG229zteh3Vp4W2t90zLZZ1s7873XnLj+rL3PWWv8AQh7I0K4ncr8SxJsYzIH+bAN5W8KcpvEUc6lWFNZkzPvxGSU2iaf1H/LBTY2sIb1H9CvnezntTWPUVFg985XFx4f3W8q+lYgsHKNDXL43k0kEjejtlk21vBVmepc4xsYas0EgeS5rnsJJOViLnkdytaV5PSs7lHXsYa3jYo63QGZuccjJORGqfqPVSY3kHysESVlNcPJm6/DJYTaWN7OZHVPcdikwqRl8rI06cofMjaaAaO1Jb0wnfAw9loF9fmWuyt4KuvLinnRpyy1sLWrjXqcV27nR6fpGizyHfmaNXzbc+hVW9L4LiOpfNuPg32LU3PUAIAQAgBACAEAIAQAgAoBovQDEcxl7F2s+K2bv0g7BzPhxW7Sjzyc1Jy44HJY9Vh1Bb58zzK1bbN0kjCaQzipj6LNrdYEnebK0trd0pa29ymu7pVoaEti3wnAIKcfdxjW+J3WcfE7PBc6lac+WZp0YQ4RJgl1ZHNPHXbzB2jzUetDKU17Mm2tTd037otJsQAaTsNszuCjpNvCJbaSyznGL6VMbM68Zk1cgNazR38SrujbOMEk8dzztxdqdRtrPYYPtAkAs2GMDhc/Sy2+xJ8s0+2vpEbfp9MQQY47HLLWv4ZrKs4p5yYd7JrGC+wfScPaPe5bHDv4qLWsU3mOxNoeItLEt/wBRx+m0DHlkge0jeAHDjuN0jZTUdmazvoSm8rBbUGOU834crSeF7HyOa5SpTjyjpCrCfDLB8QcCCARbMEXB8FxlJxWUSKcFOWGWdGAGAN2AKKWA8gG5I97TY+h7wsp9zDXYbhqgXajhqvGduI+Jp3j5LLjtlcGqnl4fJIWpuCAEAIAQAgBACAEA1Uztja573BrWgkk5AALMYuTwjWUlFZfBTUzpJyJXa0cIzjZsdJ/uScBwb4nl1mowWlbvq+3ov5ONNyqPW9l0Xf1f8FnTS26p8FxJBLQGXximp6UOml7BdlcE2J90AeKsKVWpVxFclVcUadHM3wYrFtPZHXbTtDB8Ts3HuGweqm07NLeRXVL1vaCKOix+VsuvI9z77bk3HNvBSXSjpwkR41pqWpsu8T0t1o7NcXE7Ba1uZ4qPTtIRllIk1b2c44bMcTfM7SphABACAdp4HvNo2ucfygk+ixKUYrdm0YSk/hWTY6E6NyCoElTCQwNJAeAQ5xyzB777Nyrry6jo003v6FrY2U1U1VI7epdaT6DwygyUto5NupsY7u+E+i4W9/KO1TdEm68NjP4qez7dDM4JiFXTyiKV8jBmLPzz3BpOxT5wpVVqWGVkJ1qUtMso6LgmI6+ZyNwHDceap7ij5ctuGX1rX82G/KNAo5JBAMVlI2RtnXFjdrhk5rtzmncVtGTi9jWcFJYZEpK5zXiGewefw3jJswG23B43t8Ry3lBNao8dfT/BzjUalonz0ff/AD6FkuR2BACAEAIAQAgEyyBoLnEAAEknYANpKyk28Iw2ksszlKw1zxLICKVjrwsP8ZwOUzx8PwjxUqTVBaV8z5fb0X7kOCdxLXL5Fwu/q/TsaN7bhRCaQZWoB2Co3O80AzjEbJY3xvbrMIs4nYBxB4jit4SlGSceTSpCMotT4OC1UWo9zfhcR4A5Femi8pM8hJYk0NrJqCAEB6xhcQACScgBmSeACNpLLMpNvCNI3BYaZofWkl5zbTsPWPN53BQnXnVemjx3f7E9W1OgtVfn/iv3GKjS2UDVp2sp2cI2i/i4i62jaQ5m9T9TWV9UximlFehHwfHpG1Eb3yPdnY6ziRnktqlGm4OKSNKVxVjUUm2zruG4oDbg7PuVBKLi2menhJSipLqVOlejv2l7ZoHBkzbX1uxINwdz8FKtrpU04T3X6EK7s3UanB4kvwZcYHhnRjrtDXkNJa0ksBG3VJ3LlWq63jlI729Hy03jDfK/gulwJAIAQEevo2ysLHjLaCMi1w2OadxB3raE3B5RpOCmsMhYZWuDzBOfvWi7HbBNGPfH5hlrDdfgV0qQTWuPH6f70OdOo0/Lnz+q7/yWq4ncEAIAQAgBAZquca2cwNP/AIaEjpyP4sgzEIPAZF3kpcPuYa38z49F3/ghT+/noXyrn1fb+TSNaAAALAZAcAohNWx6gGporoDO41Uvh64GsNnId67UaaqSw3g4XFV0o5SyNtqhVRhuuWkHNv8Am0Lqs2884ycXpuoYTw+xhdNcCkiImOqWkhhI9Ce/MeCs7a6hUelFPd2c6S1vgyqmEAEAuGIucGtBLnEAAbSTuWG0llmYxcnhcmufqYZGDk+skb3iFp+vz7lXZldS7QX5lriNlHvUf5GMqqt0ji5xLnONyTtKnLEViJXSzJ6pPcaDVnBjOBQjWdJjUds0SonOgifIC3K9iLHlkvP3enzXpPT2WryVqNEKYKOSiP8AaLOF91wgJrXXQHqAEAICBjGHdMwWOrIw68T97HjYeYOwjeCV0pVND9Hycq1LWtuVun2Z5guI9Mw6w1ZYzqSs+F44cWkWIPArNWnoe3D4MUautb7NbNepYLkdgQAgBAU2kuIvjY2OHOec6kf5fikPJoz8l3oU1J6pcLn+CNc1HFKMPmey/n6E3CMOZTxNiZsaMzvc49px4knNc6lR1JOTOtKmqcVFExaHQEBXV2JBgOYAG/8AZbQhKbxE0nUjBZkymmxmN1wXOz4tyKk/Y6q3Iv26i9nn8DDY9iEcEgdD07X3B2kR87Xv6KbSpVWsVMYK+vWoReqnlP8AIsI9JwWHpHRyscM2yEZ8r7vJaytVnMdn6G0byWMTxJepVuoqGpzgm+zyH+HL2SeDXXyXVVa9L51qXdHGVC2rb05aX2ZWYlo7UQ5ujJb8bOs3zGzxUindUp8P8SNVs61Plbd1uX+DUraCmNXMLyvFoWHaLjLxO08Aodeo7ip5UOFyydb01bUvOn8z4RiK2rfK9z3klzjclTYxUUox4K6cnJuUuWJZGuiRzch0BbGh1LQjQyOMCWoAfLYODDm2PeMt7vkqa6vXJuMNl+p6Cz8PjBKdTd9uxu3yAbSq4tCLLUk7MhxQEGV98ggLSlHVQDyAEAIAQFBjzTTyNrGDIAMqGj3od0lt7mH0JUmj95Hyn9Pft9SJX+6l5y9pe3f6foXrHAgEG4IuCNhB2FRmsEtPO4pACA8JsgM5o6PtE0lY7sm8VOOETTZzxzc4HPgFKr/dxVJe79/8EK3+9m6z9o+3+WaRRSaCAgV1YACAchtKyk28Iw2kssw2M4mM3vNmN2D+3Eq5t6GiOOpQXNx5ktT46GUl0lffqsaBzuSpipogus+g3NpA9wsWM8Rf0KeWjDqspJGXN+K20mikNOjK10s3UkbH2dsnfIT0j2wRi7xfqu4Nz2cT3KBeuEY8fEyz8PU5Szl6VyNYvpPT1E7+nhdJEOrEWvLSwDa4DYS7nuASnbzhBaHh9RVuqdSb1xyugzHR4a/s1E0XKRl7eIXTXcR5in7M5eXaz4k17ofGCUX/AK9v8qfaa3/WPslv/wBgsUGGszdVPfya3+yx51zLiCRn7PaR3c2zZx6SRMADekNgBrG1yLbTnmoLtJvd4LJXtNYSTZPocXZKLtB7yDZR505QeGSqdWNRZiSbudsXM6EylorZlAWACAEAIAQAgEyMDgQRcEEEcQdoWU8bmGsrDKLRl5idJRvNzDZ0RPvU7ux3lpBb4BSK61JVV159yLbNwbovpx7dPw4L9RiWCAotL6lwhbDGfvKl4hbxDXfiO8G3Ui2itWp8R3/gi3cno0LmW38/kW9HTNjY2Ngs1jQ0DkBZcZScm2yRCKjFRXQWZm8R5rU2I+JVGowndnnyAWYxcmkjWUlGLk+hgcZxuzSXmzdzRvO4cyrmhbRg9uShuLuU18Wy7GExGvdM67sgNjdw/up8YpFbKTkRFk1BACAVHGXENaLlxAA4k5AI2kssyk28I2WlE4oaJlJGfvJReQjbb3vM5dwVRR+/rOq+FwXdf/x6Corl8mBjZdWaWSplLAowrOg11nnQlY0szrQqKkc5wa0EucbADMkncFhrCyzKll4SOr6JaDvYwOqnXNhaPaGcid55bFUXF1l4h+Je2tnhZqfgbKHDmt/soJY8EtkYGwIDyVmsCLkX3g2I7isp4eTEllYKKqoKpp+7lLxwJAP7KXGpQl80cEGdO5j8ks+5AfVVLPxIyRxsfmDZdPIoT+WRz+03MPnj/v0JeH4yHG1y13A7D3LhVtp09+USaN5Co8cMv6ebWF/NRiUOoAQGf0nb0T4asfwXaknOCQhrr/pJa7wKk2/xJ0u/HuiJc/A41u2z9n/uS/BuoxLPUBnIvvsRcfdpIg0f+7Lm7xDWjzUp/BQX/wBP8kQ195ct/wDFfmyxxSrDb3NmjaePJR4Qc3iJJnUjCOqRmKnGXE9Qao55k/srGnZRS+Lcq6l/Nv4NkP4diDp2TRFwJDC5trXy2iwWKlCNKUZR7m1K4nWjOEuxzPHqkvlcDsadUD5lW0FhFHUeZFctjQEAIAQGs9nuGB8rpn9iEXBOzXP7C58lA8Qq6YaFy/0LPwyjqm6j4X6mY0ixM1NTJLuJszkwZN/fxW9CnogonO5q+ZUchhjbKWkQWxSyYBAdP9mWjYa37VKBrO/CG3VbbN3eb+Xeqe/udT8uPHUvfDbTSvNkt3wdAVaW4IAQAgBACAzWleHtawztGqWka9tlvi5WyzU+0rNvRIrb2glHzI7Y5J+BT6zQT7zQfEKJVhom4k2hPXTUmWy5nUEAzW0zZI3xuF2vaWnuIstoycZJroazipRcX1K3RWoLqdrX9uEuhfxLozq38QAfFdbiKU8rh7/icbWTdNJ8rb8Ni3c6wJO7NcCQZvQR2vFNNvnqJX+AOq0eACl3e0lDskQrH4oSn3bZPxfBemN9ctI3WuO9a0LjyuhvcW3ndTmem1BU07gH26J2TXMJsTwdvB5bFbW1anV45KO7oVaL349Cs0NxP7PVxPPZcdR36XZX8DY+C3uqfmUmvqc7Or5VZP6fibHSj2emR75qZ4u463RuyFzt1XfQqDb3+EozX1LG58M1Nypv6HOaqmfG8skaWubkQRYhWsZKSyimnCUHpksMaWTUEAIDeY0fsOFtjGUk3VPG7xd/kMlTRfn3Dl0R6CS+z2qj1f78nOqditYIpJskrocgQABfIb8kB37A4dSJrB7ga3yAH0Xl5y1SbPZQjpio9kWK1NgQAgBACAEAxXUwkjfGdj2uafEWW0JaZJms46ouPcyOg9aegY13aju08bAkH1upl9DFTUuGQfDamaeh8o2jXXFwoJYHqAEBmNHsQY6uromHIGN+WzX1dWT1DfVS61NqjCT9f8EG3qRdepFej+vDLXSWp6Olnf8ADE+3eRYepXGhHVUivUkXM9FKUvQo/Z5iDDRRtG1lw6243O3wsu19Fqs89Th4fKMqCx05NWyVp2EKITSq0twn7TSyRDtWDmfrabjztbxXe2q+XUUiNd0fNpOK56HCpGFpLXAggkEHaCNoXo001lHlWmnhnSNB9JZJGiHrPc0WyzIbucb7lU3lrBfEngu7C8nL4Gsmg0j0c+2NtI1jXjsyDtDkcsxyUKhcTovbjsT7i1hXXxc9zCz+zarHZfE7/kR9FZLxGHVMqpeFT6NFVWaH10e2AuA3sIf6A39F2je0pdSPPw+tHoGieFPkq42SMc0MPSODmkZN2DMbzZYurhKk3F87G1nbSdZalxuPe07EOkqmxA5Qt/rdYn01VHsYYhnuSfEamZ6exm4hkrOK2KiT3FrJqCAeovxI7/Gz/qC1n8rN6fzr3O/UHvd68uexJaAEAIAQAgBACA55KTS10rPdeemZzY/tgdzgVbRSr0Euq2KScnb3La4e/wBHybCgqxYZ3a7MFVUouLwy6jJSWpFg6QAXJWDJl9J9INWN4jNiGnP4f78lNtrVzacuP1K+7vFBOMOf0MP7Nastrhc9tkgPM21r+isL6GaPtgq/DZ4r79Uzfe0aTVw+bn0bfORt/S6rbFZrr6/oW3iLxby+n6nM9EsRMTy0EgyFobbe7YAe+6uK9OM18S4KG2qypy+F4bNs7F5I3ar9XW22NgbcVA+yUpLMSzV9Vg8SwWtBpCCbOy78x57lHqWco7x3JdK/hLaSwKxfRqlrOs9mrJ8TDZx4E7nd5WlK6qUtk9uzN61nRrbtb90TtHMAio49SMXJzc89p558uS0rV5VZZkdKFvCjHTEs3OXE7jbnIBtzkA1IgMNi2iMFVJLIzWjdrZvBLg+T3uqcrDIZb7qVSu501jlEOtZU6jb4ZkMW0Uqae5DRKwe8y97c27R4XVjSvoS2exU1vDqkN1uUjJQVOUkyvlFocWTUVCbOaeBHzRmVszu+G1IsCdjgCvLzWmTR7GEtUUy1BvsWpsBKAAUB6gBACAEBR6U4F9pY1zCGzRG8bjsPxMdyIUm2r+VLfh8kS7tvOjtyuDO0lTLDdrmEW7TXbuJB4c1OqUqdZZT+pXUq1W3eGvoFdjDiNuo0bc/qsUrSEHl7szWvZzWFsiBpLRdHRSOf2nagaOF3NJ8bArtTqaqqS4I1WnppNvkxuCVPR1DHg7NbPva4fVSasdUGiLQnoqKR1T2nf+Qf+uP/AKgqew/rL6l/4l/67+hyvAYg6ogaSQDK3MGx2jYdyuarxCT9Dz9FJzin3NJ7R6djOh1WgF2uSdpNrAXJzKjWbbzkl30UsYMjBWPZ2XkeOXkpjSZAUmuDsmgkUv2Zsk/aeLtHBm48idvkqG8lF1HpPTWEZqitfU0LnKITRDnIBtzkA25yAgYlMQAxnbkOqD8I95/gL+NkAlsYY0NbsaAB3IBiQoDN4/o3DUXdbUk3Pbv/AFD3l3o3E6fHBGr2tOrzyc+xCikp36ko/S4dlw4j9lc0LmNRbFBc2kqT3G1KIZ0bRrH7xNB61gA4b2n9iq25tFN5WzLe0vXCOHui/ZjUf5h4fsoTs6i4wWKv6T5yODFYj73mD+y0drV7G6vaL6/kyRBVNd2HAnkc1ylTnH5kdoVYT+V5Lqml1hz3rQ3HUAIAQCHvsgGJoBI0h/ZIIPdyW0ZOLTRrOClFxfU43pxSSQzmNz9ZhAczd1TxA3g3Cv7WqqkNWN+p5m8oyo1NLe3QutK5unomyNP3cfRgf7khsHH9Lb2778FxoLRVw+Wdbj46WpcL8zDg2OX+ZKd0K/qdk9pTL4fLydGf62j6qisX9+vr+h6TxL/139P1OR4NJaohPCWM/wBQV1U3i16HnqXzxfqa32nDODuf9FFsupN8Q/tKPQ3BTVVLWkXjZ15OYGxn/I5ea6Xdbyqe3L4OVjb+dV34XJ2L7eAOtHIwD8msB/JdefPUCoq6N/Ze0nhcX8RtCAW4oBDnIBslAV1Mdd75NwvGzuaeu7xdl/xCAXKUBFkKAjSFAU2P0LZoXtda4Bc0/C4AkELrRm4TTRxr01Ug0zmtJJcL0UHlHlakcMmQTuYbscWnl9eK3aT5NE2uCzj0ilG0NPhb5LTy0dFVY5/3lf8AA31WPKRnzmSqHSS7gHt1eDgdnfwWsqWxtGtv2Oo6PVGuxp4tz7wbXVDXhoqNI9LbVHUpKT5LaR9lxO42JShke1skMDZaBm5AVmI4qGDM24Dee4LpTpSqPCOVWtCksyOR6YTOkqS4m5cG2HwjYG/XxV/b01Tp6UeZuqkqtXUzV6YwCHD2RDcYm+IzPqFEt3qrOXuTbqOihp9jA4ZDryNbxv6NJ+inzliOStpx1Twdu0xp+koqhv8Atkjvb1h8l5+2lpqxfqenu46qEl6HCo36rmu4EHyIP0XoZHl4vG5vPaR1oYJN2sf6m3+ig2e0pIsL7eEWafQDBvs1KC4feTWkdxAI6jfAepKgXlbzKm3CLSwoeVS35e5oy5RCaRqiBj+21ru8AoCIaAN/De9nLW1m/wAr7jysgGXyzs2tZIPynUf/ACuyPmEBGq8YbqloJZKeq1rxqnWOQIvkbXvlfYgJkMQY1rRsaAB4b0A1KUBFkKAiyFAVGkNT0dNM/wDIWj9TuqPmutCOqokcbiWmm2c0oW5L0FJHl6z3Ja6nEEAIBcERe5rWi7nENA4kmwCw2ksszGLk0l1OxaCU8kcfRzCz4y5p35ZEEHfkQqG8nGc1KPGD01hTnTpuM+UzRSnNRCcIQHrTZAVWkmKalmN7RF78Bs+il21uqnxS4IN3dOl8MeTAYvjzWk568noO8/RW9OlhYWyKOrWy8t5Zn8KvLVRa2ZdKy/mP2XSp8MH7HGktVRZ7mv8AafUWiib8Ty7yFvqoNmt2ywvXtFepRezyl6StjG5rZHH+Uj6rveS00X9DhYQ1119TtE8es1zTscCPMWVCnh5PSyWVg+d6+Ase9h2se5p72kg/JemzmKkvc8jp0zcfdHTsDpGV1JSh+Yjc1zufR3bqnvyVVXm6M5Y6/uXFtTVeEdXT9jaucq0txtzkAhzkA25yAbcUAxURNeNV7Q4HcQCPVAVzqJzM4HkD4H3cw8h7zfA25IBn/tKxDZm9G45Ak3Y4/lfs8DYoByQoCLIUBi/aHW9WKAHMnpH92xg+ZU+yhu5Fb4hU2UfqZunbYK5gsIoJvLHVsaAgBAWuirgKynv/AKrPU2C4XP8ARl7EmzeK8PdHbo8nE8W/svOHqz1DIIAQGK9p0TxEyRhsAdR9ttj2c+F7jxVl4dNanB+5UeK03pVRezOYK4KEutDYtash5Eu8ACuFy8U2SLVZqom+0mr1qlsY2RsF+8kk+mquNrHEPdki8lmfsi49kVJeWeX4WNYO9xJPo31XLxKXwxid/CYZlKR1BU5enFvaPh3RVrzbqygSDvOTvUE+KvrKeuil22PNeIU/Lrtrrubf2c4c6GjaX9qUmS3wtPZHiBfxVXd1NVT22LmxpaKWX13NK5yikwbc5ANucgEOcgG3OQDbnIBtzkBFqGhwIcAQdoIuD4ICpfA6L8LrM/0ydn6HHZ3HLuQCoqlrgXXybcuvkW2zIcNxRbhvByvEq01FRJKdjndUcGjJo8gFeW9PSkjzl1V1Sch4BTiuPUAIAQD1HPqSMf8AA9rvIgrWcdUWjenLTJS7M75E8OAcNhAI7jmvMNYeD2KeVkUsGQQAgMv7R59Wie343MHdZwN/T1U2wjmsn2K/xOSVBrvgoNCNDg9onqW3abGOM7HDc93LgFJvLxxeiH1ZDsLBSXmVOOi/ks2wN/7UlfYNZDTt2CwF/wC11pCT+zpdWzpVivtTfRJHNcRrDNPJKfecSOQ3DysrGlHCx2KmtPU89zr/ALNsP6Kia4jOUmQ9xyb6D1VPfVNVVrtsX3h1LRQT77mqUMnmY0z0cFWac7Ojk6/OI2Lx39UealW1x5Sku6/Mh3dqqzi+z/IucgLDIDIcgopMEOcgG3OQDbnIBtzkA25yAQ5yAbc5AR5CgI0hQGR08rBFEGtNpJrtNt8Q263y81JtaeqWexDvKumGnuYyhjsLq8pRPPVpZ2Ja6nAEAIAQAgOxaBYh01HHftR/du/49k/y2VBe09FV+u56jw+r5lBemxolEJoIAQGB03rGzSxw36pe1p5gG7z8h4K4s6bhTcuv+4KG+qqpVUei/wBZuYiAwW2AADwFgFUN5eWXqSSwjA6aVvQQzWP3lW/VHERsaGk/0/1Kzt1qUV2RTXctLk+sn+S2MPguHmaaOFu2RwHcPePgAfJWMpKnTcmVUIOrVUV1PoKnhDGNY3JrWhoHAAWHyXm5Nt5Z62MVFJLoOLBkizvz9P3/AM5IBglANuKAQ4oBsoBsoBBQDbkAgoCPKgIrjx2DM8ggOTY/iP2mpc8dkHVZ+gbPPb4q4t6WmKRQ3VbXJscjbYWVilhFVJ5YpZMAgBACAEB0f2V1IEUzODw7wsAfoqrxKO8ZF34RPaUfqbxrwdiqi6PUBW45iHRMyPWdkOQ3uUi2peZLfhES7r+VDblnJZMQ16pjvda4NHdmL+N1facRPNaszOkQ4xG2IF7raret3NGZVLUtZa3jg9BSvIeWs8o5Vj2Kuqp3SHJuxjfhYNg7ztPerWjTUVgpbiq5Ns3fsowbN9U4cY4//m4fLzUPxGtxTXuyf4VQ5qv2X7nSVVF0JkdYICA4oBJQCCgGygEFAIKAbKAQUAgoBibYUBjtO8W6GDo2nrzZdzPePjs8VJtqeqWX0Il3V0wwuWYSgi3q6pR6nn60+hOXcjAgBACAEAIDR6E4gYpXAbxe242ycPI+i4XFNTjhkm1qunPKOiw4pG73tU8D+6pJ2tSL4yehp3lKS3ePcVNi7GjtX5DNIWtST4wZneUornPsYLS/HC4lgOZyNvdbw7yri2oKEcFDd3DqSz/qMkpRCJeIYu+SNsZN/iPxcB4fNR2lq2JSb07hgmFvqJWQx9p5zO5o3uPIBbzmqUHJmlOnKtUUYne8OomwxsijFmsAA/c815yc3OTk+p6qnBQiox4RJWpuRat+5AR0AgoBJQCCgEFAIKAQUAgoBBCAiV0oa0lxsBmTwAzJRbhvBxnGsRNVUOk3bGjg0bP38VcUKWlJFFc1dUnIkRMsLKxisIqZPLFrJgEAIAQAgBAKikLSHNNiDcFGsmU8GiptJG2+8aQeLcwfBcnT7HZVl1E1ukYtaIG53u3dw4oqfcSq9jPOcSSTmTmSupwGZHrnKXRHWEOrPYmf2SEerE5Z2R2X2faNfZoukkH30oz/ACM2hvfsJ/sqa9ufMlpXCL/w+18mGqXzP8jXKEWAICvkddxQCCgElAIKASUAgoBBQCSgEEIBDkBz72k43qtEDDm/tW3N4eP0KlW1PL1PoQ7yrpjpXUxeHw71c0o9Sgrz6E5dyMCAEAIAQAgBACAEB4SgGnvXKU88HaMMbsI2JGOd2JzxsjpPs70RuW1U7chYxMI2ndIRw4eagXt1j7uH1/gs/D7LOKs/ov3OmKpLsEAICpgde6AWUAkoBJQCSgEEIBJCASQgG3ICrxvEWwROkcdgJWYxcnhGspKKyzilTUunmdI7a437huCuKNPCSRRXFVtuTLKNthZWCWEVbeXkUsmAQAgBACAEAIAQCXPstXJI2jBsZc665OTZ3jFIWxnFbxh3NJT6I6HoNoSZC2epbZgzZGdr+DnDc3lvUG7vNPwU+e5Y2Nhq+8qcdEdQAtsVOXp6gBACAoY36sjmncfQ/wD4gJhQCSgEkIBJCASQgEkIBDkBDrKgMF3H+/IIDkun2PGWTohsGbrcdzfDapltDHxMg3c8/Cimw6MWuraikUddsnqQRQQAgBACAEB4SmRjIkyBaOaN1TbG3PK0c2zqoJHgF1hJsy2lySaSkc9waxpe9xsABck9y3xGCzI55lUemKOpaIaBNitLVAOftbHtaw7i74j6d6q7m+cvhp8dy5s/DlD46m77G8VaWwIAQAgBAZ/H2FjxINhyP1+iA9pKwEC5yOwoCagEkIDwhAJIQCHICpxDFmMyHWdwGzxKAwmlOkRY25zc7Jo3DmutKnrZxrVVTXqc9hic9xccyTcniTtKs4Un0KepWS5LRrLCyk4wRHLO4oFZyzDSZ6Hlba2a6InvSFZ8xmvloOlKeYx5aDpCmtmfLQkvK11MyoI8WDY9DSsqLZhySHGxLdQ7nN1OxrdHtBaios546GPi4dYj8rP3so9a9p09luyXQ8Pq1d5bL1OoYDo7BSNtE3rHtPObneO4cgqitcTqv4mXlC2p0V8K+pbLgSAQAgBACAEAzV04kaWnegMNVF9M8gglhOzeOYQE2jxYHsOB5H9kBPbinFvkgB2Kt+E+iAh1ON27LR4oCjr8Vc7tOy4DIeQQFRJNdAS8OwV05sW3adxF7rKeODDSfJdVHswpy28bnRP326zPI5jwKmUb6cNmskCv4dTqbp4Mtifs/q476rWyt4sIv/K6x8rqxhfUZ87e5V1PDa8Pl39jN1eHPjNpI3sP5mkfNSI6J/KyLJVIfMvxIvRc08sx5odEnlmfNDoljy2PMQdEs+WY809ESzoRjzGW2H6NVMv4cDzzI1R5usFzlWow5aOsLevU4i/0NXhXszldY1EjWD4WdZ3nsHqolTxKK+RZJ1LwmT/qPHsbfBdFaamsY47u+N/Wd57B4WVfVuqlTl7FnRs6VL5Vv3ZdqOSgQAgBACAEAIAQAgImIUDZW2cO4oDF4poq9pJZs5ICpdDUM3v8z9UA06ef83ogG+jld8XmgJFNgkr9x8kBpML0RtYvy79qA1VJRsjFmjxQEhACAS9gORAI5i6yngw0nyVtRo5SP7VPETx1Gg+YXWNxVXEmcZWtGXMV+BBk0Ioj/AA7i4fVdFeVl/cc3YUH/aIGglD/AKP9Tv3Wfttbua//AJ9v/wASRFofRN2U7D33PzK0d3Wf9xurKgv7UWVLhkMf4cUbP0saPkFylUnLltnaFGnD5YpfQlrQ6AgBACAEAIAQAgBACAEAIAQAgItXE23ZHkEBRSxjgPJASqKJtxkPIIC6jYBsAHcEAtACAEAIAQAgBACAEAIAQAgBACAEAIAQAgBACA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1862" y="2390774"/>
            <a:ext cx="2876506" cy="27146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900" b="1" noProof="0" dirty="0" err="1" smtClean="0">
                <a:latin typeface="Tw Cen MT" pitchFamily="34" charset="0"/>
                <a:ea typeface="+mj-ea"/>
                <a:cs typeface="+mj-cs"/>
              </a:rPr>
              <a:t>Prosedur</a:t>
            </a:r>
            <a:endParaRPr lang="en-US" sz="4900" b="1" noProof="0" dirty="0" smtClean="0">
              <a:latin typeface="Tw Cen MT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295400"/>
            <a:ext cx="84582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Menunjukkan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video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cara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memasukan</a:t>
            </a:r>
            <a:r>
              <a:rPr kumimoji="0" lang="en-US" sz="4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US" sz="4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suara</a:t>
            </a:r>
            <a:endParaRPr kumimoji="0" lang="en-US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Meminta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mahasiswa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untuk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membuat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nomor</a:t>
            </a: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 1-10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di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timeline</a:t>
            </a: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Meminta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mahasiswa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untuk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mereka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suara</a:t>
            </a: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mereka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dengan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menyebutkan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1-10</a:t>
            </a: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dengan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menggunakan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bahasa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Inggris</a:t>
            </a: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Kemudian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mahasiswa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menyisipkan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suara</a:t>
            </a: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  yang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telah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mereka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rekam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dan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memainkan</a:t>
            </a: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619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animasi</a:t>
            </a:r>
            <a:r>
              <a:rPr lang="en-US" sz="4700" dirty="0" smtClean="0">
                <a:latin typeface="Tw Cen MT" pitchFamily="34" charset="0"/>
                <a:ea typeface="+mj-ea"/>
                <a:cs typeface="+mj-cs"/>
              </a:rPr>
              <a:t> </a:t>
            </a:r>
            <a:r>
              <a:rPr lang="en-US" sz="4700" dirty="0" err="1" smtClean="0">
                <a:latin typeface="Tw Cen MT" pitchFamily="34" charset="0"/>
                <a:ea typeface="+mj-ea"/>
                <a:cs typeface="+mj-cs"/>
              </a:rPr>
              <a:t>tersebut</a:t>
            </a:r>
            <a:endParaRPr lang="en-US" sz="47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dirty="0" smtClean="0">
              <a:latin typeface="Tw Cen MT" pitchFamily="34" charset="0"/>
              <a:ea typeface="+mj-ea"/>
              <a:cs typeface="+mj-cs"/>
            </a:endParaRPr>
          </a:p>
          <a:p>
            <a:pPr marL="290513" marR="0" lvl="0" indent="-2905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18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Tw Cen MT" pitchFamily="34" charset="0"/>
                <a:ea typeface="+mj-ea"/>
                <a:cs typeface="+mj-cs"/>
                <a:hlinkClick r:id="rId2" action="ppaction://hlinkfile"/>
              </a:rPr>
              <a:t>Video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30909" r="31364" b="48909"/>
          <a:stretch>
            <a:fillRect/>
          </a:stretch>
        </p:blipFill>
        <p:spPr bwMode="auto">
          <a:xfrm rot="5400000">
            <a:off x="2012270" y="1721530"/>
            <a:ext cx="1267802" cy="178714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Suhendi</a:t>
            </a:r>
            <a:r>
              <a:rPr lang="en-US" dirty="0" smtClean="0"/>
              <a:t>, Edi. 2009. </a:t>
            </a:r>
            <a:r>
              <a:rPr lang="en-US" i="1" dirty="0" err="1" smtClean="0"/>
              <a:t>Kreasi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adobe flash </a:t>
            </a:r>
            <a:r>
              <a:rPr lang="en-US" i="1" dirty="0" err="1" smtClean="0"/>
              <a:t>profesional</a:t>
            </a:r>
            <a:r>
              <a:rPr lang="en-US" i="1" dirty="0" smtClean="0"/>
              <a:t>.</a:t>
            </a:r>
            <a:r>
              <a:rPr lang="en-US" dirty="0" smtClean="0"/>
              <a:t> Bandung: </a:t>
            </a:r>
            <a:r>
              <a:rPr lang="en-US" dirty="0" err="1" smtClean="0"/>
              <a:t>Yrama</a:t>
            </a:r>
            <a:r>
              <a:rPr lang="en-US" dirty="0" smtClean="0"/>
              <a:t> </a:t>
            </a:r>
            <a:r>
              <a:rPr lang="en-US" dirty="0" err="1" smtClean="0"/>
              <a:t>Widya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Sudirman</a:t>
            </a:r>
            <a:r>
              <a:rPr lang="en-US" dirty="0" smtClean="0"/>
              <a:t>. </a:t>
            </a:r>
            <a:r>
              <a:rPr lang="en-US" i="1" dirty="0" smtClean="0"/>
              <a:t>E-</a:t>
            </a:r>
            <a:r>
              <a:rPr lang="en-US" i="1" dirty="0" err="1" smtClean="0"/>
              <a:t>Trik</a:t>
            </a:r>
            <a:r>
              <a:rPr lang="en-US" i="1" dirty="0" smtClean="0"/>
              <a:t> Flash MX 2004. </a:t>
            </a:r>
            <a:r>
              <a:rPr lang="en-US" i="1" dirty="0" err="1" smtClean="0"/>
              <a:t>Dasar-dasar</a:t>
            </a:r>
            <a:r>
              <a:rPr lang="en-US" i="1" dirty="0" smtClean="0"/>
              <a:t> </a:t>
            </a:r>
            <a:r>
              <a:rPr lang="en-US" i="1" dirty="0" err="1" smtClean="0"/>
              <a:t>animasi</a:t>
            </a:r>
            <a:r>
              <a:rPr lang="en-US" i="1" dirty="0" smtClean="0"/>
              <a:t> </a:t>
            </a:r>
            <a:r>
              <a:rPr lang="en-US" i="1" dirty="0" err="1" smtClean="0"/>
              <a:t>kartun</a:t>
            </a:r>
            <a:r>
              <a:rPr lang="en-US" i="1" dirty="0" smtClean="0"/>
              <a:t> flash</a:t>
            </a:r>
            <a:r>
              <a:rPr lang="en-US" dirty="0" smtClean="0"/>
              <a:t>. </a:t>
            </a:r>
            <a:r>
              <a:rPr lang="en-US" dirty="0" err="1" smtClean="0"/>
              <a:t>Maxicom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Pengenalan Adobe Flash  “Memasukan Suara”</vt:lpstr>
      <vt:lpstr>Slide 2</vt:lpstr>
      <vt:lpstr>Slide 3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Internet</dc:title>
  <dc:creator>Made Bayu Andika</dc:creator>
  <cp:lastModifiedBy>Made Bayu Andika</cp:lastModifiedBy>
  <cp:revision>39</cp:revision>
  <dcterms:created xsi:type="dcterms:W3CDTF">2016-03-28T08:45:07Z</dcterms:created>
  <dcterms:modified xsi:type="dcterms:W3CDTF">2016-06-20T02:32:38Z</dcterms:modified>
</cp:coreProperties>
</file>