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F170-FEC4-48B0-AFFD-D19B7E8D185A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6E5DE-609B-4E02-B0EC-FDF208ACA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296143"/>
          </a:xfrm>
        </p:spPr>
        <p:txBody>
          <a:bodyPr/>
          <a:lstStyle/>
          <a:p>
            <a:r>
              <a:rPr lang="id-ID" dirty="0" smtClean="0"/>
              <a:t>PERTEMUAN 11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r>
              <a:rPr lang="id-ID" sz="4800" dirty="0" smtClean="0">
                <a:solidFill>
                  <a:schemeClr val="tx1"/>
                </a:solidFill>
              </a:rPr>
              <a:t>KISI-KISI ALAT PENILAIAN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/>
          <a:lstStyle/>
          <a:p>
            <a:r>
              <a:rPr lang="id-ID" dirty="0" smtClean="0"/>
              <a:t>Mahasiswa dapat: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232848" cy="4010000"/>
          </a:xfrm>
        </p:spPr>
        <p:txBody>
          <a:bodyPr>
            <a:normAutofit/>
          </a:bodyPr>
          <a:lstStyle/>
          <a:p>
            <a:pPr marL="1657350" lvl="2" indent="-742950" algn="l">
              <a:buAutoNum type="arabicPeriod"/>
            </a:pPr>
            <a:r>
              <a:rPr lang="id-ID" sz="3600" dirty="0" smtClean="0">
                <a:solidFill>
                  <a:schemeClr val="tx1"/>
                </a:solidFill>
              </a:rPr>
              <a:t>M</a:t>
            </a:r>
            <a:r>
              <a:rPr lang="fi-FI" sz="3600" dirty="0" smtClean="0">
                <a:solidFill>
                  <a:schemeClr val="tx1"/>
                </a:solidFill>
              </a:rPr>
              <a:t>erancang </a:t>
            </a:r>
            <a:r>
              <a:rPr lang="fi-FI" sz="3600" dirty="0">
                <a:solidFill>
                  <a:schemeClr val="tx1"/>
                </a:solidFill>
              </a:rPr>
              <a:t>jenis penilaian</a:t>
            </a:r>
            <a:r>
              <a:rPr lang="id-ID" sz="3600" dirty="0">
                <a:solidFill>
                  <a:schemeClr val="tx1"/>
                </a:solidFill>
              </a:rPr>
              <a:t> (</a:t>
            </a:r>
            <a:r>
              <a:rPr lang="id-ID" sz="3600" dirty="0" smtClean="0">
                <a:solidFill>
                  <a:schemeClr val="tx1"/>
                </a:solidFill>
              </a:rPr>
              <a:t>kisi-kisi)</a:t>
            </a:r>
          </a:p>
          <a:p>
            <a:pPr marL="1657350" lvl="2" indent="-742950" algn="l">
              <a:buAutoNum type="arabicPeriod"/>
            </a:pPr>
            <a:r>
              <a:rPr lang="id-ID" sz="3600" dirty="0" smtClean="0">
                <a:solidFill>
                  <a:schemeClr val="tx1"/>
                </a:solidFill>
              </a:rPr>
              <a:t>P</a:t>
            </a:r>
            <a:r>
              <a:rPr lang="fi-FI" sz="3600" dirty="0">
                <a:solidFill>
                  <a:schemeClr val="tx1"/>
                </a:solidFill>
              </a:rPr>
              <a:t>enilaian yang sesuai untuk persiapan penulisan skripsi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Kisi-kisi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Pemetaan tiap butir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Kompetensi dan indikator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Bobot/ proporsi tiap indikator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Aspek ( Kognitif, apektif, psikomotorik)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Tingkat kesukaran (sukar, mudah sedang)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Nomor butir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Bobot butir (uraian)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Penentuan jumlah soal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waktu pelaksanaan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Bentuk soal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3308350" y="2266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457200" y="1905000"/>
          <a:ext cx="8153400" cy="3733801"/>
        </p:xfrm>
        <a:graphic>
          <a:graphicData uri="http://schemas.openxmlformats.org/drawingml/2006/table">
            <a:tbl>
              <a:tblPr/>
              <a:tblGrid>
                <a:gridCol w="990600"/>
                <a:gridCol w="677863"/>
                <a:gridCol w="573087"/>
                <a:gridCol w="484188"/>
                <a:gridCol w="484187"/>
                <a:gridCol w="482600"/>
                <a:gridCol w="484188"/>
                <a:gridCol w="484187"/>
                <a:gridCol w="484188"/>
                <a:gridCol w="482600"/>
                <a:gridCol w="484187"/>
                <a:gridCol w="2041525"/>
              </a:tblGrid>
              <a:tr h="3762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Indikator/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Kompetensi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Bobot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Jumlah butir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Jumlah soal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 20%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 50%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 30%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14/100X40=5,6=6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21/100X40=8,4=8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22/100X40=8.8=9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17/100X40=6,8=7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8/100 X40 =3,2=3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18/100X40=7,2=7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365125" y="1027113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Kisi-Kisi Tes Objektif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3230563" y="17192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457200" y="2133600"/>
          <a:ext cx="7924800" cy="3780791"/>
        </p:xfrm>
        <a:graphic>
          <a:graphicData uri="http://schemas.openxmlformats.org/drawingml/2006/table">
            <a:tbl>
              <a:tblPr/>
              <a:tblGrid>
                <a:gridCol w="887413"/>
                <a:gridCol w="719137"/>
                <a:gridCol w="465138"/>
                <a:gridCol w="538162"/>
                <a:gridCol w="469900"/>
                <a:gridCol w="539750"/>
                <a:gridCol w="538163"/>
                <a:gridCol w="539750"/>
                <a:gridCol w="469900"/>
                <a:gridCol w="469900"/>
                <a:gridCol w="469900"/>
                <a:gridCol w="1817687"/>
              </a:tblGrid>
              <a:tr h="2460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Indikator/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Kompetensi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Bobot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Jumlah butir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Jumlah soal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 20%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 50%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 30%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14/100X10=1,4=1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21/100X10=2,1=2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22/100X10=2,2=2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17/100X10=1,7=2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8/100 X10 =0,8=1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18/100X10=1,8=2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365125" y="1103313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Kisi-Kisi Tes Uraian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291</Words>
  <Application>Microsoft Office PowerPoint</Application>
  <PresentationFormat>On-screen Show (4:3)</PresentationFormat>
  <Paragraphs>204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PERTEMUAN 11</vt:lpstr>
      <vt:lpstr>Mahasiswa dapat:</vt:lpstr>
      <vt:lpstr>Kisi-kisi</vt:lpstr>
      <vt:lpstr>Slide 4</vt:lpstr>
      <vt:lpstr>Slide 5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supriatna</dc:creator>
  <cp:lastModifiedBy>supriatna</cp:lastModifiedBy>
  <cp:revision>2</cp:revision>
  <dcterms:created xsi:type="dcterms:W3CDTF">2016-05-04T15:28:21Z</dcterms:created>
  <dcterms:modified xsi:type="dcterms:W3CDTF">2016-05-05T13:35:41Z</dcterms:modified>
</cp:coreProperties>
</file>