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2AC7-E9E8-4C4A-9E4A-CE3AE9EEEA5D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83994-35E7-4A70-80DF-CE12510D0E3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800199"/>
          </a:xfrm>
        </p:spPr>
        <p:txBody>
          <a:bodyPr/>
          <a:lstStyle/>
          <a:p>
            <a:r>
              <a:rPr lang="id-ID" dirty="0" smtClean="0"/>
              <a:t>PERTEMUAN 14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r>
              <a:rPr lang="id-ID" sz="5400" dirty="0" smtClean="0">
                <a:solidFill>
                  <a:schemeClr val="tx1"/>
                </a:solidFill>
              </a:rPr>
              <a:t>REVIU</a:t>
            </a:r>
            <a:endParaRPr lang="id-ID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Mahasiswa dapat menjelaskan kembali: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992888" cy="4752528"/>
          </a:xfrm>
        </p:spPr>
        <p:txBody>
          <a:bodyPr>
            <a:normAutofit/>
          </a:bodyPr>
          <a:lstStyle/>
          <a:p>
            <a:pPr algn="l"/>
            <a:r>
              <a:rPr lang="id-ID" dirty="0">
                <a:solidFill>
                  <a:schemeClr val="tx1"/>
                </a:solidFill>
              </a:rPr>
              <a:t>K</a:t>
            </a:r>
            <a:r>
              <a:rPr lang="fi-FI" dirty="0" smtClean="0">
                <a:solidFill>
                  <a:schemeClr val="tx1"/>
                </a:solidFill>
              </a:rPr>
              <a:t>onsep </a:t>
            </a:r>
            <a:r>
              <a:rPr lang="fi-FI" dirty="0">
                <a:solidFill>
                  <a:schemeClr val="tx1"/>
                </a:solidFill>
              </a:rPr>
              <a:t>dasar evaluasi, pengertian tentang evaluasi, fungsi dan tujuan evaluasi, objek evaluasi, ruang lingkup evaluasi, prinsip dan jenis-jenis  evaluasi, teknik evaluasi dalam pembelajaran, teknik penyusunan dan pelaksanaan proses dan hasil evaluasi, teknik pengujian dan analisis hasil evaluasi, serta kalibrasi hasil evaluasi.  </a:t>
            </a:r>
            <a:endParaRPr lang="id-ID" dirty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PERTEMUAN 14</vt:lpstr>
      <vt:lpstr>Mahasiswa dapat menjelaskan kembali: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14</dc:title>
  <dc:creator>supriatna</dc:creator>
  <cp:lastModifiedBy>supriatna</cp:lastModifiedBy>
  <cp:revision>1</cp:revision>
  <dcterms:created xsi:type="dcterms:W3CDTF">2016-05-04T15:37:53Z</dcterms:created>
  <dcterms:modified xsi:type="dcterms:W3CDTF">2016-05-04T15:40:19Z</dcterms:modified>
</cp:coreProperties>
</file>