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8BD1D-D6D4-4EE1-8686-B0A8D6305492}" type="doc">
      <dgm:prSet loTypeId="urn:microsoft.com/office/officeart/2005/8/layout/cycle4#2" loCatId="cycle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F2A60C27-A684-44FC-ADEB-E6A177F9D712}">
      <dgm:prSet phldrT="[Text]" custT="1"/>
      <dgm:spPr/>
      <dgm:t>
        <a:bodyPr/>
        <a:lstStyle/>
        <a:p>
          <a:endParaRPr lang="en-US" sz="2800" dirty="0"/>
        </a:p>
      </dgm:t>
    </dgm:pt>
    <dgm:pt modelId="{EF39CAA3-1615-4963-8012-3BF55E8C4D17}" type="parTrans" cxnId="{5900C4B7-28F1-4071-9701-A9FB30524539}">
      <dgm:prSet/>
      <dgm:spPr/>
      <dgm:t>
        <a:bodyPr/>
        <a:lstStyle/>
        <a:p>
          <a:endParaRPr lang="en-US"/>
        </a:p>
      </dgm:t>
    </dgm:pt>
    <dgm:pt modelId="{45FC7734-85A1-43C9-A01A-93AE4FD3DD2A}" type="sibTrans" cxnId="{5900C4B7-28F1-4071-9701-A9FB30524539}">
      <dgm:prSet/>
      <dgm:spPr/>
      <dgm:t>
        <a:bodyPr/>
        <a:lstStyle/>
        <a:p>
          <a:endParaRPr lang="en-US"/>
        </a:p>
      </dgm:t>
    </dgm:pt>
    <dgm:pt modelId="{09988960-5121-43DD-AF99-ECD539A66520}">
      <dgm:prSet phldrT="[Text]" custT="1"/>
      <dgm:spPr/>
      <dgm:t>
        <a:bodyPr/>
        <a:lstStyle/>
        <a:p>
          <a:r>
            <a:rPr lang="en-US" sz="2400" b="1" dirty="0" err="1" smtClean="0"/>
            <a:t>Penilaian</a:t>
          </a:r>
          <a:r>
            <a:rPr lang="en-US" sz="2400" b="1" dirty="0" smtClean="0"/>
            <a:t> </a:t>
          </a:r>
          <a:r>
            <a:rPr lang="en-US" sz="2400" b="1" dirty="0" err="1" smtClean="0"/>
            <a:t>Diri</a:t>
          </a:r>
          <a:endParaRPr lang="en-US" sz="2400" b="1" dirty="0"/>
        </a:p>
      </dgm:t>
    </dgm:pt>
    <dgm:pt modelId="{14021914-B492-4778-A4C3-344B5E449468}" type="parTrans" cxnId="{D23799D5-B138-442A-874B-A72B18BFC763}">
      <dgm:prSet/>
      <dgm:spPr/>
      <dgm:t>
        <a:bodyPr/>
        <a:lstStyle/>
        <a:p>
          <a:endParaRPr lang="en-US"/>
        </a:p>
      </dgm:t>
    </dgm:pt>
    <dgm:pt modelId="{6BA0EC20-B3AF-42E8-B409-196F7216AE69}" type="sibTrans" cxnId="{D23799D5-B138-442A-874B-A72B18BFC763}">
      <dgm:prSet/>
      <dgm:spPr/>
      <dgm:t>
        <a:bodyPr/>
        <a:lstStyle/>
        <a:p>
          <a:endParaRPr lang="en-US"/>
        </a:p>
      </dgm:t>
    </dgm:pt>
    <dgm:pt modelId="{037B6D9D-1D4A-4DCA-B48E-A5EB279DE96D}">
      <dgm:prSet phldrT="[Text]"/>
      <dgm:spPr/>
      <dgm:t>
        <a:bodyPr/>
        <a:lstStyle/>
        <a:p>
          <a:r>
            <a:rPr lang="en-US" dirty="0" err="1" smtClean="0"/>
            <a:t>Jurnal</a:t>
          </a:r>
          <a:endParaRPr lang="en-US" dirty="0"/>
        </a:p>
      </dgm:t>
    </dgm:pt>
    <dgm:pt modelId="{3BDBB10A-E32D-4874-B6FB-491D5291A08C}" type="parTrans" cxnId="{273203F8-506E-442F-A42A-670DB9987BBA}">
      <dgm:prSet/>
      <dgm:spPr/>
      <dgm:t>
        <a:bodyPr/>
        <a:lstStyle/>
        <a:p>
          <a:endParaRPr lang="en-US"/>
        </a:p>
      </dgm:t>
    </dgm:pt>
    <dgm:pt modelId="{E78B2E96-2EFA-40BE-89CD-06DFAC60ED1A}" type="sibTrans" cxnId="{273203F8-506E-442F-A42A-670DB9987BBA}">
      <dgm:prSet/>
      <dgm:spPr/>
      <dgm:t>
        <a:bodyPr/>
        <a:lstStyle/>
        <a:p>
          <a:endParaRPr lang="en-US"/>
        </a:p>
      </dgm:t>
    </dgm:pt>
    <dgm:pt modelId="{2754DE0A-EF42-4468-B575-12FF29EEE397}">
      <dgm:prSet phldrT="[Text]" custT="1"/>
      <dgm:spPr/>
      <dgm:t>
        <a:bodyPr/>
        <a:lstStyle/>
        <a:p>
          <a:r>
            <a:rPr lang="en-US" sz="2400" b="1" dirty="0" err="1" smtClean="0"/>
            <a:t>Penilaian</a:t>
          </a:r>
          <a:r>
            <a:rPr lang="en-US" sz="2400" b="1" dirty="0" smtClean="0"/>
            <a:t> </a:t>
          </a:r>
          <a:r>
            <a:rPr lang="en-US" sz="2400" b="1" dirty="0" err="1" smtClean="0"/>
            <a:t>Teman</a:t>
          </a:r>
          <a:r>
            <a:rPr lang="en-US" sz="2400" b="1" dirty="0" smtClean="0"/>
            <a:t> </a:t>
          </a:r>
          <a:r>
            <a:rPr lang="en-US" sz="2400" b="1" dirty="0" err="1" smtClean="0"/>
            <a:t>sejawat</a:t>
          </a:r>
          <a:endParaRPr lang="en-US" sz="2400" b="1" dirty="0"/>
        </a:p>
      </dgm:t>
    </dgm:pt>
    <dgm:pt modelId="{FD7F857F-211B-4754-9C2A-96A40D694D51}" type="parTrans" cxnId="{2536385D-69A0-446E-8DE6-23DB782AACA1}">
      <dgm:prSet/>
      <dgm:spPr/>
      <dgm:t>
        <a:bodyPr/>
        <a:lstStyle/>
        <a:p>
          <a:endParaRPr lang="en-US"/>
        </a:p>
      </dgm:t>
    </dgm:pt>
    <dgm:pt modelId="{4D6E5FD2-E970-460A-AB21-6DDF6005ABA9}" type="sibTrans" cxnId="{2536385D-69A0-446E-8DE6-23DB782AACA1}">
      <dgm:prSet/>
      <dgm:spPr/>
      <dgm:t>
        <a:bodyPr/>
        <a:lstStyle/>
        <a:p>
          <a:endParaRPr lang="en-US"/>
        </a:p>
      </dgm:t>
    </dgm:pt>
    <dgm:pt modelId="{7984540E-A121-497B-9FFC-48D20305D04C}" type="pres">
      <dgm:prSet presAssocID="{E858BD1D-D6D4-4EE1-8686-B0A8D63054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FCBC1D-C855-415F-9217-3EBC385D29AD}" type="pres">
      <dgm:prSet presAssocID="{E858BD1D-D6D4-4EE1-8686-B0A8D6305492}" presName="children" presStyleCnt="0"/>
      <dgm:spPr/>
      <dgm:t>
        <a:bodyPr/>
        <a:lstStyle/>
        <a:p>
          <a:endParaRPr lang="en-US"/>
        </a:p>
      </dgm:t>
    </dgm:pt>
    <dgm:pt modelId="{2E2ED403-43DB-47FE-BA43-184426649BD6}" type="pres">
      <dgm:prSet presAssocID="{E858BD1D-D6D4-4EE1-8686-B0A8D6305492}" presName="childPlaceholder" presStyleCnt="0"/>
      <dgm:spPr/>
      <dgm:t>
        <a:bodyPr/>
        <a:lstStyle/>
        <a:p>
          <a:endParaRPr lang="en-US"/>
        </a:p>
      </dgm:t>
    </dgm:pt>
    <dgm:pt modelId="{E01C0FDF-7B86-4A90-81DB-4BD860F02653}" type="pres">
      <dgm:prSet presAssocID="{E858BD1D-D6D4-4EE1-8686-B0A8D6305492}" presName="circle" presStyleCnt="0"/>
      <dgm:spPr/>
      <dgm:t>
        <a:bodyPr/>
        <a:lstStyle/>
        <a:p>
          <a:endParaRPr lang="en-US"/>
        </a:p>
      </dgm:t>
    </dgm:pt>
    <dgm:pt modelId="{D2BD46B3-8283-45AE-B270-9FFEF02E8D24}" type="pres">
      <dgm:prSet presAssocID="{E858BD1D-D6D4-4EE1-8686-B0A8D630549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9642D-9800-40C7-9017-E278D015D081}" type="pres">
      <dgm:prSet presAssocID="{E858BD1D-D6D4-4EE1-8686-B0A8D630549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31963-CFEC-4C70-99A1-B53DB0F349B8}" type="pres">
      <dgm:prSet presAssocID="{E858BD1D-D6D4-4EE1-8686-B0A8D630549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8A3B6-956F-4DCF-9AB4-C4C967CFB44D}" type="pres">
      <dgm:prSet presAssocID="{E858BD1D-D6D4-4EE1-8686-B0A8D630549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4264D-A5D9-4970-A59D-70A77220E3CA}" type="pres">
      <dgm:prSet presAssocID="{E858BD1D-D6D4-4EE1-8686-B0A8D6305492}" presName="quadrantPlaceholder" presStyleCnt="0"/>
      <dgm:spPr/>
      <dgm:t>
        <a:bodyPr/>
        <a:lstStyle/>
        <a:p>
          <a:endParaRPr lang="en-US"/>
        </a:p>
      </dgm:t>
    </dgm:pt>
    <dgm:pt modelId="{E1BEF419-2A38-40C3-9721-D5F23BC28FF9}" type="pres">
      <dgm:prSet presAssocID="{E858BD1D-D6D4-4EE1-8686-B0A8D6305492}" presName="center1" presStyleLbl="fgShp" presStyleIdx="0" presStyleCnt="2" custScaleX="152022" custScaleY="148018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dgm:spPr>
      <dgm:t>
        <a:bodyPr/>
        <a:lstStyle/>
        <a:p>
          <a:endParaRPr lang="en-US"/>
        </a:p>
      </dgm:t>
    </dgm:pt>
    <dgm:pt modelId="{94096AEC-19BA-4B16-A31E-97A1C79FE30E}" type="pres">
      <dgm:prSet presAssocID="{E858BD1D-D6D4-4EE1-8686-B0A8D6305492}" presName="center2" presStyleLbl="fgShp" presStyleIdx="1" presStyleCnt="2" custScaleX="152022" custScaleY="124709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dgm:spPr>
      <dgm:t>
        <a:bodyPr/>
        <a:lstStyle/>
        <a:p>
          <a:endParaRPr lang="en-US"/>
        </a:p>
      </dgm:t>
    </dgm:pt>
  </dgm:ptLst>
  <dgm:cxnLst>
    <dgm:cxn modelId="{273203F8-506E-442F-A42A-670DB9987BBA}" srcId="{E858BD1D-D6D4-4EE1-8686-B0A8D6305492}" destId="{037B6D9D-1D4A-4DCA-B48E-A5EB279DE96D}" srcOrd="2" destOrd="0" parTransId="{3BDBB10A-E32D-4874-B6FB-491D5291A08C}" sibTransId="{E78B2E96-2EFA-40BE-89CD-06DFAC60ED1A}"/>
    <dgm:cxn modelId="{86FF2AC8-2E32-434E-B8EF-76DFE1C88EBE}" type="presOf" srcId="{2754DE0A-EF42-4468-B575-12FF29EEE397}" destId="{6A38A3B6-956F-4DCF-9AB4-C4C967CFB44D}" srcOrd="0" destOrd="0" presId="urn:microsoft.com/office/officeart/2005/8/layout/cycle4#2"/>
    <dgm:cxn modelId="{5900C4B7-28F1-4071-9701-A9FB30524539}" srcId="{E858BD1D-D6D4-4EE1-8686-B0A8D6305492}" destId="{F2A60C27-A684-44FC-ADEB-E6A177F9D712}" srcOrd="0" destOrd="0" parTransId="{EF39CAA3-1615-4963-8012-3BF55E8C4D17}" sibTransId="{45FC7734-85A1-43C9-A01A-93AE4FD3DD2A}"/>
    <dgm:cxn modelId="{26AE5717-A8EE-4282-87DE-EE007C158814}" type="presOf" srcId="{F2A60C27-A684-44FC-ADEB-E6A177F9D712}" destId="{D2BD46B3-8283-45AE-B270-9FFEF02E8D24}" srcOrd="0" destOrd="0" presId="urn:microsoft.com/office/officeart/2005/8/layout/cycle4#2"/>
    <dgm:cxn modelId="{7C7A871A-F0FD-4134-832B-D75F56B8C08B}" type="presOf" srcId="{09988960-5121-43DD-AF99-ECD539A66520}" destId="{A5D9642D-9800-40C7-9017-E278D015D081}" srcOrd="0" destOrd="0" presId="urn:microsoft.com/office/officeart/2005/8/layout/cycle4#2"/>
    <dgm:cxn modelId="{2536385D-69A0-446E-8DE6-23DB782AACA1}" srcId="{E858BD1D-D6D4-4EE1-8686-B0A8D6305492}" destId="{2754DE0A-EF42-4468-B575-12FF29EEE397}" srcOrd="3" destOrd="0" parTransId="{FD7F857F-211B-4754-9C2A-96A40D694D51}" sibTransId="{4D6E5FD2-E970-460A-AB21-6DDF6005ABA9}"/>
    <dgm:cxn modelId="{D23799D5-B138-442A-874B-A72B18BFC763}" srcId="{E858BD1D-D6D4-4EE1-8686-B0A8D6305492}" destId="{09988960-5121-43DD-AF99-ECD539A66520}" srcOrd="1" destOrd="0" parTransId="{14021914-B492-4778-A4C3-344B5E449468}" sibTransId="{6BA0EC20-B3AF-42E8-B409-196F7216AE69}"/>
    <dgm:cxn modelId="{450026EE-4447-47BE-A7D2-F05169F2F7AB}" type="presOf" srcId="{037B6D9D-1D4A-4DCA-B48E-A5EB279DE96D}" destId="{07231963-CFEC-4C70-99A1-B53DB0F349B8}" srcOrd="0" destOrd="0" presId="urn:microsoft.com/office/officeart/2005/8/layout/cycle4#2"/>
    <dgm:cxn modelId="{053635B9-653E-4C3D-A1BB-D7C09FC4B57F}" type="presOf" srcId="{E858BD1D-D6D4-4EE1-8686-B0A8D6305492}" destId="{7984540E-A121-497B-9FFC-48D20305D04C}" srcOrd="0" destOrd="0" presId="urn:microsoft.com/office/officeart/2005/8/layout/cycle4#2"/>
    <dgm:cxn modelId="{7EAA78DD-0F76-4D27-A23E-4949A246944C}" type="presParOf" srcId="{7984540E-A121-497B-9FFC-48D20305D04C}" destId="{46FCBC1D-C855-415F-9217-3EBC385D29AD}" srcOrd="0" destOrd="0" presId="urn:microsoft.com/office/officeart/2005/8/layout/cycle4#2"/>
    <dgm:cxn modelId="{6C19CCBC-629F-4DFD-97CC-18D179FBD4F2}" type="presParOf" srcId="{46FCBC1D-C855-415F-9217-3EBC385D29AD}" destId="{2E2ED403-43DB-47FE-BA43-184426649BD6}" srcOrd="0" destOrd="0" presId="urn:microsoft.com/office/officeart/2005/8/layout/cycle4#2"/>
    <dgm:cxn modelId="{95167112-80ED-438F-9067-436CD5F31137}" type="presParOf" srcId="{7984540E-A121-497B-9FFC-48D20305D04C}" destId="{E01C0FDF-7B86-4A90-81DB-4BD860F02653}" srcOrd="1" destOrd="0" presId="urn:microsoft.com/office/officeart/2005/8/layout/cycle4#2"/>
    <dgm:cxn modelId="{CD57F0D2-5C7A-4EA3-92CF-36B85ED928EC}" type="presParOf" srcId="{E01C0FDF-7B86-4A90-81DB-4BD860F02653}" destId="{D2BD46B3-8283-45AE-B270-9FFEF02E8D24}" srcOrd="0" destOrd="0" presId="urn:microsoft.com/office/officeart/2005/8/layout/cycle4#2"/>
    <dgm:cxn modelId="{23528AF2-C379-4BE1-87C8-D12EB7930E81}" type="presParOf" srcId="{E01C0FDF-7B86-4A90-81DB-4BD860F02653}" destId="{A5D9642D-9800-40C7-9017-E278D015D081}" srcOrd="1" destOrd="0" presId="urn:microsoft.com/office/officeart/2005/8/layout/cycle4#2"/>
    <dgm:cxn modelId="{132F9D6E-D662-49DC-B317-4C1C12A95016}" type="presParOf" srcId="{E01C0FDF-7B86-4A90-81DB-4BD860F02653}" destId="{07231963-CFEC-4C70-99A1-B53DB0F349B8}" srcOrd="2" destOrd="0" presId="urn:microsoft.com/office/officeart/2005/8/layout/cycle4#2"/>
    <dgm:cxn modelId="{88E27CA6-B61D-4CFE-8603-6D1E5DF01CFB}" type="presParOf" srcId="{E01C0FDF-7B86-4A90-81DB-4BD860F02653}" destId="{6A38A3B6-956F-4DCF-9AB4-C4C967CFB44D}" srcOrd="3" destOrd="0" presId="urn:microsoft.com/office/officeart/2005/8/layout/cycle4#2"/>
    <dgm:cxn modelId="{1DE8BF4C-3516-470A-861A-C3709FF16E1A}" type="presParOf" srcId="{E01C0FDF-7B86-4A90-81DB-4BD860F02653}" destId="{BEA4264D-A5D9-4970-A59D-70A77220E3CA}" srcOrd="4" destOrd="0" presId="urn:microsoft.com/office/officeart/2005/8/layout/cycle4#2"/>
    <dgm:cxn modelId="{702C7A29-DC8D-45D4-A1EC-1B81174FF6B7}" type="presParOf" srcId="{7984540E-A121-497B-9FFC-48D20305D04C}" destId="{E1BEF419-2A38-40C3-9721-D5F23BC28FF9}" srcOrd="2" destOrd="0" presId="urn:microsoft.com/office/officeart/2005/8/layout/cycle4#2"/>
    <dgm:cxn modelId="{A84C6C51-82CF-4E67-A1F8-81B6185D88ED}" type="presParOf" srcId="{7984540E-A121-497B-9FFC-48D20305D04C}" destId="{94096AEC-19BA-4B16-A31E-97A1C79FE30E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8BD1D-D6D4-4EE1-8686-B0A8D6305492}" type="doc">
      <dgm:prSet loTypeId="urn:microsoft.com/office/officeart/2005/8/layout/cycle4#2" loCatId="cycle" qsTypeId="urn:microsoft.com/office/officeart/2005/8/quickstyle/simple5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F2A60C27-A684-44FC-ADEB-E6A177F9D712}">
      <dgm:prSet phldrT="[Text]" custT="1"/>
      <dgm:spPr/>
      <dgm:t>
        <a:bodyPr/>
        <a:lstStyle/>
        <a:p>
          <a:endParaRPr lang="en-US" sz="2800" dirty="0"/>
        </a:p>
      </dgm:t>
    </dgm:pt>
    <dgm:pt modelId="{EF39CAA3-1615-4963-8012-3BF55E8C4D17}" type="parTrans" cxnId="{5900C4B7-28F1-4071-9701-A9FB30524539}">
      <dgm:prSet/>
      <dgm:spPr/>
      <dgm:t>
        <a:bodyPr/>
        <a:lstStyle/>
        <a:p>
          <a:endParaRPr lang="en-US"/>
        </a:p>
      </dgm:t>
    </dgm:pt>
    <dgm:pt modelId="{45FC7734-85A1-43C9-A01A-93AE4FD3DD2A}" type="sibTrans" cxnId="{5900C4B7-28F1-4071-9701-A9FB30524539}">
      <dgm:prSet/>
      <dgm:spPr/>
      <dgm:t>
        <a:bodyPr/>
        <a:lstStyle/>
        <a:p>
          <a:endParaRPr lang="en-US"/>
        </a:p>
      </dgm:t>
    </dgm:pt>
    <dgm:pt modelId="{09988960-5121-43DD-AF99-ECD539A66520}">
      <dgm:prSet phldrT="[Text]" custT="1"/>
      <dgm:spPr/>
      <dgm:t>
        <a:bodyPr/>
        <a:lstStyle/>
        <a:p>
          <a:r>
            <a:rPr lang="en-US" sz="2400" b="1" dirty="0" err="1" smtClean="0"/>
            <a:t>Penilaian</a:t>
          </a:r>
          <a:r>
            <a:rPr lang="en-US" sz="2400" b="1" dirty="0" smtClean="0"/>
            <a:t> </a:t>
          </a:r>
          <a:r>
            <a:rPr lang="en-US" sz="2400" b="1" dirty="0" err="1" smtClean="0"/>
            <a:t>Diri</a:t>
          </a:r>
          <a:endParaRPr lang="en-US" sz="2400" b="1" dirty="0"/>
        </a:p>
      </dgm:t>
    </dgm:pt>
    <dgm:pt modelId="{14021914-B492-4778-A4C3-344B5E449468}" type="parTrans" cxnId="{D23799D5-B138-442A-874B-A72B18BFC763}">
      <dgm:prSet/>
      <dgm:spPr/>
      <dgm:t>
        <a:bodyPr/>
        <a:lstStyle/>
        <a:p>
          <a:endParaRPr lang="en-US"/>
        </a:p>
      </dgm:t>
    </dgm:pt>
    <dgm:pt modelId="{6BA0EC20-B3AF-42E8-B409-196F7216AE69}" type="sibTrans" cxnId="{D23799D5-B138-442A-874B-A72B18BFC763}">
      <dgm:prSet/>
      <dgm:spPr/>
      <dgm:t>
        <a:bodyPr/>
        <a:lstStyle/>
        <a:p>
          <a:endParaRPr lang="en-US"/>
        </a:p>
      </dgm:t>
    </dgm:pt>
    <dgm:pt modelId="{037B6D9D-1D4A-4DCA-B48E-A5EB279DE96D}">
      <dgm:prSet phldrT="[Text]"/>
      <dgm:spPr/>
      <dgm:t>
        <a:bodyPr/>
        <a:lstStyle/>
        <a:p>
          <a:r>
            <a:rPr lang="en-US" dirty="0" err="1" smtClean="0"/>
            <a:t>Jurnal</a:t>
          </a:r>
          <a:endParaRPr lang="en-US" dirty="0"/>
        </a:p>
      </dgm:t>
    </dgm:pt>
    <dgm:pt modelId="{3BDBB10A-E32D-4874-B6FB-491D5291A08C}" type="parTrans" cxnId="{273203F8-506E-442F-A42A-670DB9987BBA}">
      <dgm:prSet/>
      <dgm:spPr/>
      <dgm:t>
        <a:bodyPr/>
        <a:lstStyle/>
        <a:p>
          <a:endParaRPr lang="en-US"/>
        </a:p>
      </dgm:t>
    </dgm:pt>
    <dgm:pt modelId="{E78B2E96-2EFA-40BE-89CD-06DFAC60ED1A}" type="sibTrans" cxnId="{273203F8-506E-442F-A42A-670DB9987BBA}">
      <dgm:prSet/>
      <dgm:spPr/>
      <dgm:t>
        <a:bodyPr/>
        <a:lstStyle/>
        <a:p>
          <a:endParaRPr lang="en-US"/>
        </a:p>
      </dgm:t>
    </dgm:pt>
    <dgm:pt modelId="{2754DE0A-EF42-4468-B575-12FF29EEE397}">
      <dgm:prSet phldrT="[Text]" custT="1"/>
      <dgm:spPr/>
      <dgm:t>
        <a:bodyPr/>
        <a:lstStyle/>
        <a:p>
          <a:r>
            <a:rPr lang="en-US" sz="2400" b="1" dirty="0" err="1" smtClean="0"/>
            <a:t>Penilaian</a:t>
          </a:r>
          <a:r>
            <a:rPr lang="en-US" sz="2400" b="1" dirty="0" smtClean="0"/>
            <a:t> </a:t>
          </a:r>
          <a:r>
            <a:rPr lang="en-US" sz="2400" b="1" dirty="0" err="1" smtClean="0"/>
            <a:t>Teman</a:t>
          </a:r>
          <a:r>
            <a:rPr lang="en-US" sz="2400" b="1" dirty="0" smtClean="0"/>
            <a:t> </a:t>
          </a:r>
          <a:r>
            <a:rPr lang="en-US" sz="2400" b="1" dirty="0" err="1" smtClean="0"/>
            <a:t>sejawat</a:t>
          </a:r>
          <a:endParaRPr lang="en-US" sz="2400" b="1" dirty="0"/>
        </a:p>
      </dgm:t>
    </dgm:pt>
    <dgm:pt modelId="{FD7F857F-211B-4754-9C2A-96A40D694D51}" type="parTrans" cxnId="{2536385D-69A0-446E-8DE6-23DB782AACA1}">
      <dgm:prSet/>
      <dgm:spPr/>
      <dgm:t>
        <a:bodyPr/>
        <a:lstStyle/>
        <a:p>
          <a:endParaRPr lang="en-US"/>
        </a:p>
      </dgm:t>
    </dgm:pt>
    <dgm:pt modelId="{4D6E5FD2-E970-460A-AB21-6DDF6005ABA9}" type="sibTrans" cxnId="{2536385D-69A0-446E-8DE6-23DB782AACA1}">
      <dgm:prSet/>
      <dgm:spPr/>
      <dgm:t>
        <a:bodyPr/>
        <a:lstStyle/>
        <a:p>
          <a:endParaRPr lang="en-US"/>
        </a:p>
      </dgm:t>
    </dgm:pt>
    <dgm:pt modelId="{7984540E-A121-497B-9FFC-48D20305D04C}" type="pres">
      <dgm:prSet presAssocID="{E858BD1D-D6D4-4EE1-8686-B0A8D63054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FCBC1D-C855-415F-9217-3EBC385D29AD}" type="pres">
      <dgm:prSet presAssocID="{E858BD1D-D6D4-4EE1-8686-B0A8D6305492}" presName="children" presStyleCnt="0"/>
      <dgm:spPr/>
      <dgm:t>
        <a:bodyPr/>
        <a:lstStyle/>
        <a:p>
          <a:endParaRPr lang="en-US"/>
        </a:p>
      </dgm:t>
    </dgm:pt>
    <dgm:pt modelId="{2E2ED403-43DB-47FE-BA43-184426649BD6}" type="pres">
      <dgm:prSet presAssocID="{E858BD1D-D6D4-4EE1-8686-B0A8D6305492}" presName="childPlaceholder" presStyleCnt="0"/>
      <dgm:spPr/>
      <dgm:t>
        <a:bodyPr/>
        <a:lstStyle/>
        <a:p>
          <a:endParaRPr lang="en-US"/>
        </a:p>
      </dgm:t>
    </dgm:pt>
    <dgm:pt modelId="{E01C0FDF-7B86-4A90-81DB-4BD860F02653}" type="pres">
      <dgm:prSet presAssocID="{E858BD1D-D6D4-4EE1-8686-B0A8D6305492}" presName="circle" presStyleCnt="0"/>
      <dgm:spPr/>
      <dgm:t>
        <a:bodyPr/>
        <a:lstStyle/>
        <a:p>
          <a:endParaRPr lang="en-US"/>
        </a:p>
      </dgm:t>
    </dgm:pt>
    <dgm:pt modelId="{D2BD46B3-8283-45AE-B270-9FFEF02E8D24}" type="pres">
      <dgm:prSet presAssocID="{E858BD1D-D6D4-4EE1-8686-B0A8D630549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9642D-9800-40C7-9017-E278D015D081}" type="pres">
      <dgm:prSet presAssocID="{E858BD1D-D6D4-4EE1-8686-B0A8D630549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31963-CFEC-4C70-99A1-B53DB0F349B8}" type="pres">
      <dgm:prSet presAssocID="{E858BD1D-D6D4-4EE1-8686-B0A8D630549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8A3B6-956F-4DCF-9AB4-C4C967CFB44D}" type="pres">
      <dgm:prSet presAssocID="{E858BD1D-D6D4-4EE1-8686-B0A8D630549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4264D-A5D9-4970-A59D-70A77220E3CA}" type="pres">
      <dgm:prSet presAssocID="{E858BD1D-D6D4-4EE1-8686-B0A8D6305492}" presName="quadrantPlaceholder" presStyleCnt="0"/>
      <dgm:spPr/>
      <dgm:t>
        <a:bodyPr/>
        <a:lstStyle/>
        <a:p>
          <a:endParaRPr lang="en-US"/>
        </a:p>
      </dgm:t>
    </dgm:pt>
    <dgm:pt modelId="{E1BEF419-2A38-40C3-9721-D5F23BC28FF9}" type="pres">
      <dgm:prSet presAssocID="{E858BD1D-D6D4-4EE1-8686-B0A8D6305492}" presName="center1" presStyleLbl="fgShp" presStyleIdx="0" presStyleCnt="2" custScaleX="152022" custScaleY="148018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dgm:spPr>
      <dgm:t>
        <a:bodyPr/>
        <a:lstStyle/>
        <a:p>
          <a:endParaRPr lang="en-US"/>
        </a:p>
      </dgm:t>
    </dgm:pt>
    <dgm:pt modelId="{94096AEC-19BA-4B16-A31E-97A1C79FE30E}" type="pres">
      <dgm:prSet presAssocID="{E858BD1D-D6D4-4EE1-8686-B0A8D6305492}" presName="center2" presStyleLbl="fgShp" presStyleIdx="1" presStyleCnt="2" custScaleX="152022" custScaleY="124709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dgm:spPr>
      <dgm:t>
        <a:bodyPr/>
        <a:lstStyle/>
        <a:p>
          <a:endParaRPr lang="en-US"/>
        </a:p>
      </dgm:t>
    </dgm:pt>
  </dgm:ptLst>
  <dgm:cxnLst>
    <dgm:cxn modelId="{1E3857EA-0435-4CA2-842C-BA1A1A7F8556}" type="presOf" srcId="{2754DE0A-EF42-4468-B575-12FF29EEE397}" destId="{6A38A3B6-956F-4DCF-9AB4-C4C967CFB44D}" srcOrd="0" destOrd="0" presId="urn:microsoft.com/office/officeart/2005/8/layout/cycle4#2"/>
    <dgm:cxn modelId="{273203F8-506E-442F-A42A-670DB9987BBA}" srcId="{E858BD1D-D6D4-4EE1-8686-B0A8D6305492}" destId="{037B6D9D-1D4A-4DCA-B48E-A5EB279DE96D}" srcOrd="2" destOrd="0" parTransId="{3BDBB10A-E32D-4874-B6FB-491D5291A08C}" sibTransId="{E78B2E96-2EFA-40BE-89CD-06DFAC60ED1A}"/>
    <dgm:cxn modelId="{E0E9A274-09DE-4DF9-A9EE-4A5B6BEA509B}" type="presOf" srcId="{E858BD1D-D6D4-4EE1-8686-B0A8D6305492}" destId="{7984540E-A121-497B-9FFC-48D20305D04C}" srcOrd="0" destOrd="0" presId="urn:microsoft.com/office/officeart/2005/8/layout/cycle4#2"/>
    <dgm:cxn modelId="{80FDDC4B-4A09-4DB2-BCED-7730D4A6359F}" type="presOf" srcId="{037B6D9D-1D4A-4DCA-B48E-A5EB279DE96D}" destId="{07231963-CFEC-4C70-99A1-B53DB0F349B8}" srcOrd="0" destOrd="0" presId="urn:microsoft.com/office/officeart/2005/8/layout/cycle4#2"/>
    <dgm:cxn modelId="{6CCD0772-662F-46E1-9E40-76A6D6DB2E32}" type="presOf" srcId="{F2A60C27-A684-44FC-ADEB-E6A177F9D712}" destId="{D2BD46B3-8283-45AE-B270-9FFEF02E8D24}" srcOrd="0" destOrd="0" presId="urn:microsoft.com/office/officeart/2005/8/layout/cycle4#2"/>
    <dgm:cxn modelId="{5900C4B7-28F1-4071-9701-A9FB30524539}" srcId="{E858BD1D-D6D4-4EE1-8686-B0A8D6305492}" destId="{F2A60C27-A684-44FC-ADEB-E6A177F9D712}" srcOrd="0" destOrd="0" parTransId="{EF39CAA3-1615-4963-8012-3BF55E8C4D17}" sibTransId="{45FC7734-85A1-43C9-A01A-93AE4FD3DD2A}"/>
    <dgm:cxn modelId="{2536385D-69A0-446E-8DE6-23DB782AACA1}" srcId="{E858BD1D-D6D4-4EE1-8686-B0A8D6305492}" destId="{2754DE0A-EF42-4468-B575-12FF29EEE397}" srcOrd="3" destOrd="0" parTransId="{FD7F857F-211B-4754-9C2A-96A40D694D51}" sibTransId="{4D6E5FD2-E970-460A-AB21-6DDF6005ABA9}"/>
    <dgm:cxn modelId="{4B9B12B1-00B5-443E-AB56-EB39C244EC76}" type="presOf" srcId="{09988960-5121-43DD-AF99-ECD539A66520}" destId="{A5D9642D-9800-40C7-9017-E278D015D081}" srcOrd="0" destOrd="0" presId="urn:microsoft.com/office/officeart/2005/8/layout/cycle4#2"/>
    <dgm:cxn modelId="{D23799D5-B138-442A-874B-A72B18BFC763}" srcId="{E858BD1D-D6D4-4EE1-8686-B0A8D6305492}" destId="{09988960-5121-43DD-AF99-ECD539A66520}" srcOrd="1" destOrd="0" parTransId="{14021914-B492-4778-A4C3-344B5E449468}" sibTransId="{6BA0EC20-B3AF-42E8-B409-196F7216AE69}"/>
    <dgm:cxn modelId="{9AF33F9E-647E-4C6B-8507-1F206A562DB3}" type="presParOf" srcId="{7984540E-A121-497B-9FFC-48D20305D04C}" destId="{46FCBC1D-C855-415F-9217-3EBC385D29AD}" srcOrd="0" destOrd="0" presId="urn:microsoft.com/office/officeart/2005/8/layout/cycle4#2"/>
    <dgm:cxn modelId="{B1DF88B7-D74D-4545-A044-AA107F856460}" type="presParOf" srcId="{46FCBC1D-C855-415F-9217-3EBC385D29AD}" destId="{2E2ED403-43DB-47FE-BA43-184426649BD6}" srcOrd="0" destOrd="0" presId="urn:microsoft.com/office/officeart/2005/8/layout/cycle4#2"/>
    <dgm:cxn modelId="{33751EB7-5C45-4E70-A763-93CD32E41105}" type="presParOf" srcId="{7984540E-A121-497B-9FFC-48D20305D04C}" destId="{E01C0FDF-7B86-4A90-81DB-4BD860F02653}" srcOrd="1" destOrd="0" presId="urn:microsoft.com/office/officeart/2005/8/layout/cycle4#2"/>
    <dgm:cxn modelId="{08BAB6D6-5981-486F-8AB7-8FC2512C7C44}" type="presParOf" srcId="{E01C0FDF-7B86-4A90-81DB-4BD860F02653}" destId="{D2BD46B3-8283-45AE-B270-9FFEF02E8D24}" srcOrd="0" destOrd="0" presId="urn:microsoft.com/office/officeart/2005/8/layout/cycle4#2"/>
    <dgm:cxn modelId="{0EE4874D-3A97-4B6D-BE6F-A80C7E9B7352}" type="presParOf" srcId="{E01C0FDF-7B86-4A90-81DB-4BD860F02653}" destId="{A5D9642D-9800-40C7-9017-E278D015D081}" srcOrd="1" destOrd="0" presId="urn:microsoft.com/office/officeart/2005/8/layout/cycle4#2"/>
    <dgm:cxn modelId="{5ACB5133-12F0-46D4-B9C8-27C4F1894FB9}" type="presParOf" srcId="{E01C0FDF-7B86-4A90-81DB-4BD860F02653}" destId="{07231963-CFEC-4C70-99A1-B53DB0F349B8}" srcOrd="2" destOrd="0" presId="urn:microsoft.com/office/officeart/2005/8/layout/cycle4#2"/>
    <dgm:cxn modelId="{40820C35-C80E-48A8-B79C-DF2674B29C7A}" type="presParOf" srcId="{E01C0FDF-7B86-4A90-81DB-4BD860F02653}" destId="{6A38A3B6-956F-4DCF-9AB4-C4C967CFB44D}" srcOrd="3" destOrd="0" presId="urn:microsoft.com/office/officeart/2005/8/layout/cycle4#2"/>
    <dgm:cxn modelId="{F056F2C2-D8F0-4AC2-B7BB-CD604EA03DE1}" type="presParOf" srcId="{E01C0FDF-7B86-4A90-81DB-4BD860F02653}" destId="{BEA4264D-A5D9-4970-A59D-70A77220E3CA}" srcOrd="4" destOrd="0" presId="urn:microsoft.com/office/officeart/2005/8/layout/cycle4#2"/>
    <dgm:cxn modelId="{DAFBB60B-650B-4FE8-A57D-DE1FADE13164}" type="presParOf" srcId="{7984540E-A121-497B-9FFC-48D20305D04C}" destId="{E1BEF419-2A38-40C3-9721-D5F23BC28FF9}" srcOrd="2" destOrd="0" presId="urn:microsoft.com/office/officeart/2005/8/layout/cycle4#2"/>
    <dgm:cxn modelId="{F91A890B-1AC1-4194-BB7A-1045D2D2519B}" type="presParOf" srcId="{7984540E-A121-497B-9FFC-48D20305D04C}" destId="{94096AEC-19BA-4B16-A31E-97A1C79FE30E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D46B3-8283-45AE-B270-9FFEF02E8D24}">
      <dsp:nvSpPr>
        <dsp:cNvPr id="0" name=""/>
        <dsp:cNvSpPr/>
      </dsp:nvSpPr>
      <dsp:spPr>
        <a:xfrm>
          <a:off x="2001164" y="286664"/>
          <a:ext cx="2177643" cy="2177643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638981" y="924481"/>
        <a:ext cx="1539826" cy="1539826"/>
      </dsp:txXfrm>
    </dsp:sp>
    <dsp:sp modelId="{A5D9642D-9800-40C7-9017-E278D015D081}">
      <dsp:nvSpPr>
        <dsp:cNvPr id="0" name=""/>
        <dsp:cNvSpPr/>
      </dsp:nvSpPr>
      <dsp:spPr>
        <a:xfrm rot="5400000">
          <a:off x="4279392" y="286664"/>
          <a:ext cx="2177643" cy="2177643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Penilaian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Diri</a:t>
          </a:r>
          <a:endParaRPr lang="en-US" sz="2400" b="1" kern="1200" dirty="0"/>
        </a:p>
      </dsp:txBody>
      <dsp:txXfrm rot="-5400000">
        <a:off x="4279392" y="924481"/>
        <a:ext cx="1539826" cy="1539826"/>
      </dsp:txXfrm>
    </dsp:sp>
    <dsp:sp modelId="{07231963-CFEC-4C70-99A1-B53DB0F349B8}">
      <dsp:nvSpPr>
        <dsp:cNvPr id="0" name=""/>
        <dsp:cNvSpPr/>
      </dsp:nvSpPr>
      <dsp:spPr>
        <a:xfrm rot="10800000">
          <a:off x="4279392" y="2564892"/>
          <a:ext cx="2177643" cy="2177643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Jurnal</a:t>
          </a:r>
          <a:endParaRPr lang="en-US" sz="3400" kern="1200" dirty="0"/>
        </a:p>
      </dsp:txBody>
      <dsp:txXfrm rot="10800000">
        <a:off x="4279392" y="2564892"/>
        <a:ext cx="1539826" cy="1539826"/>
      </dsp:txXfrm>
    </dsp:sp>
    <dsp:sp modelId="{6A38A3B6-956F-4DCF-9AB4-C4C967CFB44D}">
      <dsp:nvSpPr>
        <dsp:cNvPr id="0" name=""/>
        <dsp:cNvSpPr/>
      </dsp:nvSpPr>
      <dsp:spPr>
        <a:xfrm rot="16200000">
          <a:off x="2001164" y="2564892"/>
          <a:ext cx="2177643" cy="2177643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Penilaian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Teman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sejawat</a:t>
          </a:r>
          <a:endParaRPr lang="en-US" sz="2400" b="1" kern="1200" dirty="0"/>
        </a:p>
      </dsp:txBody>
      <dsp:txXfrm rot="5400000">
        <a:off x="2638981" y="2564892"/>
        <a:ext cx="1539826" cy="1539826"/>
      </dsp:txXfrm>
    </dsp:sp>
    <dsp:sp modelId="{E1BEF419-2A38-40C3-9721-D5F23BC28FF9}">
      <dsp:nvSpPr>
        <dsp:cNvPr id="0" name=""/>
        <dsp:cNvSpPr/>
      </dsp:nvSpPr>
      <dsp:spPr>
        <a:xfrm>
          <a:off x="3657599" y="1905002"/>
          <a:ext cx="1143000" cy="967735"/>
        </a:xfrm>
        <a:prstGeom prst="circularArrow">
          <a:avLst/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94096AEC-19BA-4B16-A31E-97A1C79FE30E}">
      <dsp:nvSpPr>
        <dsp:cNvPr id="0" name=""/>
        <dsp:cNvSpPr/>
      </dsp:nvSpPr>
      <dsp:spPr>
        <a:xfrm rot="10800000">
          <a:off x="3657599" y="2232658"/>
          <a:ext cx="1143000" cy="815342"/>
        </a:xfrm>
        <a:prstGeom prst="circularArrow">
          <a:avLst/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27066-F5AF-4E7D-A99C-C55549A31D3C}" type="datetimeFigureOut">
              <a:rPr lang="id-ID" smtClean="0"/>
              <a:t>10/05/2016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DEF-6578-4070-815F-DC157FBEDF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175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45FE-7F73-4B8E-BB29-EC5A20000241}" type="datetimeFigureOut">
              <a:rPr lang="id-ID" smtClean="0"/>
              <a:pPr/>
              <a:t>10/05/2016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037D-5859-41C5-A629-563C83B55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PANDUAN%20PENILAIAN%20KOMPETENSI%20SIKAP%20201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PANDUAN%20PENILAIAN%20KOMPETENSI%20SIKAP%20201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656183"/>
          </a:xfrm>
        </p:spPr>
        <p:txBody>
          <a:bodyPr/>
          <a:lstStyle/>
          <a:p>
            <a:r>
              <a:rPr lang="id-ID" dirty="0" smtClean="0"/>
              <a:t>PERTEMUAN 7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ALAT UKUR RANAH AFEKTIF DAN ANALISISNYA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3825"/>
            <a:ext cx="77724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b="1" dirty="0"/>
              <a:t>d. </a:t>
            </a:r>
            <a:r>
              <a:rPr b="1" i="1" dirty="0" err="1" smtClean="0"/>
              <a:t>Jurnal</a:t>
            </a:r>
            <a:r>
              <a:rPr b="1" i="1" dirty="0" smtClean="0"/>
              <a:t> </a:t>
            </a:r>
            <a:r>
              <a:rPr b="1" i="1" dirty="0" err="1" smtClean="0"/>
              <a:t>Catatan</a:t>
            </a:r>
            <a:r>
              <a:rPr b="1" i="1" dirty="0" smtClean="0"/>
              <a:t> </a:t>
            </a:r>
            <a:r>
              <a:rPr b="1" i="1" dirty="0"/>
              <a:t>Guru 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AA278F-73A8-48DC-BB67-ABB8325F38B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3825"/>
            <a:ext cx="7010400" cy="561975"/>
          </a:xfrm>
          <a:solidFill>
            <a:schemeClr val="bg1">
              <a:lumMod val="95000"/>
            </a:schemeClr>
          </a:solidFill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b="1" dirty="0" err="1" smtClean="0">
                <a:solidFill>
                  <a:srgbClr val="FF0000"/>
                </a:solidFill>
              </a:rPr>
              <a:t>Sikap</a:t>
            </a:r>
            <a:r>
              <a:rPr b="1" dirty="0" smtClean="0">
                <a:solidFill>
                  <a:srgbClr val="FF0000"/>
                </a:solidFill>
              </a:rPr>
              <a:t> yang </a:t>
            </a:r>
            <a:r>
              <a:rPr b="1" dirty="0" err="1">
                <a:solidFill>
                  <a:srgbClr val="FF0000"/>
                </a:solidFill>
              </a:rPr>
              <a:t>D</a:t>
            </a:r>
            <a:r>
              <a:rPr b="1" dirty="0" err="1" smtClean="0">
                <a:solidFill>
                  <a:srgbClr val="FF0000"/>
                </a:solidFill>
              </a:rPr>
              <a:t>inilai</a:t>
            </a:r>
            <a:endParaRPr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6404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Sikap</a:t>
                      </a:r>
                      <a:r>
                        <a:rPr lang="en-US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</a:t>
                      </a:r>
                      <a:endParaRPr lang="en-US" sz="3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KI/KD</a:t>
                      </a:r>
                      <a:endParaRPr lang="en-US" sz="3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3153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 </a:t>
                      </a:r>
                      <a:r>
                        <a:rPr lang="en-US" sz="2800" dirty="0" err="1" smtClean="0"/>
                        <a:t>Jujur</a:t>
                      </a: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 </a:t>
                      </a:r>
                      <a:r>
                        <a:rPr lang="en-US" sz="2800" dirty="0" err="1" smtClean="0"/>
                        <a:t>Disiplin</a:t>
                      </a: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 </a:t>
                      </a:r>
                      <a:r>
                        <a:rPr lang="en-US" sz="2800" dirty="0" err="1" smtClean="0"/>
                        <a:t>Tanggung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Jawab</a:t>
                      </a: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 </a:t>
                      </a:r>
                      <a:r>
                        <a:rPr lang="en-US" sz="2800" baseline="0" dirty="0" err="1" smtClean="0"/>
                        <a:t>Santun</a:t>
                      </a:r>
                      <a:endParaRPr lang="en-US" sz="28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  </a:t>
                      </a:r>
                      <a:r>
                        <a:rPr lang="en-US" sz="2800" baseline="0" dirty="0" err="1" smtClean="0"/>
                        <a:t>Percaya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Diri</a:t>
                      </a:r>
                      <a:endParaRPr lang="en-US" sz="28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  … </a:t>
                      </a:r>
                      <a:r>
                        <a:rPr lang="en-US" sz="2800" baseline="0" dirty="0" err="1" smtClean="0"/>
                        <a:t>peduli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 smtClean="0"/>
                        <a:t>Pada</a:t>
                      </a:r>
                      <a:r>
                        <a:rPr lang="en-US" sz="2800" baseline="0" dirty="0" smtClean="0"/>
                        <a:t>:</a:t>
                      </a:r>
                    </a:p>
                    <a:p>
                      <a:r>
                        <a:rPr lang="en-US" sz="2800" b="1" baseline="0" dirty="0" smtClean="0"/>
                        <a:t>KI-1 : </a:t>
                      </a:r>
                      <a:r>
                        <a:rPr lang="en-US" sz="2800" b="1" baseline="0" dirty="0" err="1" smtClean="0"/>
                        <a:t>Sikap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Religius</a:t>
                      </a:r>
                      <a:endParaRPr lang="en-US" sz="2800" b="1" baseline="0" dirty="0" smtClean="0"/>
                    </a:p>
                    <a:p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KD 1.1; 1.2  </a:t>
                      </a:r>
                    </a:p>
                    <a:p>
                      <a:r>
                        <a:rPr lang="en-US" sz="3600" b="1" baseline="0" dirty="0" smtClean="0"/>
                        <a:t>&amp;</a:t>
                      </a:r>
                    </a:p>
                    <a:p>
                      <a:pPr algn="l"/>
                      <a:r>
                        <a:rPr lang="en-US" sz="2800" b="1" baseline="0" dirty="0" smtClean="0"/>
                        <a:t>KI-2: </a:t>
                      </a:r>
                      <a:r>
                        <a:rPr lang="en-US" sz="2800" b="1" baseline="0" dirty="0" err="1" smtClean="0"/>
                        <a:t>Sikap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Sosial</a:t>
                      </a:r>
                      <a:endParaRPr lang="en-US" sz="2800" b="1" baseline="0" dirty="0" smtClean="0"/>
                    </a:p>
                    <a:p>
                      <a:endParaRPr lang="en-US" sz="2800" baseline="0" dirty="0" smtClean="0"/>
                    </a:p>
                    <a:p>
                      <a:r>
                        <a:rPr lang="en-US" sz="2800" dirty="0" smtClean="0"/>
                        <a:t>KD 2.1; 2.2 </a:t>
                      </a:r>
                      <a:r>
                        <a:rPr lang="en-US" sz="2800" dirty="0" err="1" smtClean="0"/>
                        <a:t>dst</a:t>
                      </a:r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44047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n Arrow 7"/>
          <p:cNvSpPr/>
          <p:nvPr/>
        </p:nvSpPr>
        <p:spPr>
          <a:xfrm>
            <a:off x="6019800" y="2819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943600" y="46482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6"/>
          <p:cNvSpPr>
            <a:spLocks noGrp="1"/>
          </p:cNvSpPr>
          <p:nvPr>
            <p:ph type="title"/>
          </p:nvPr>
        </p:nvSpPr>
        <p:spPr>
          <a:xfrm>
            <a:off x="762000" y="123825"/>
            <a:ext cx="7772400" cy="762000"/>
          </a:xfrm>
        </p:spPr>
        <p:txBody>
          <a:bodyPr/>
          <a:lstStyle/>
          <a:p>
            <a:r>
              <a:rPr smtClean="0">
                <a:cs typeface="Arial" charset="0"/>
                <a:hlinkClick r:id="rId2" action="ppaction://hlinkfile"/>
              </a:rPr>
              <a:t>Contoh Instrumen Penilaian Sikap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458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45061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TextBox 7"/>
          <p:cNvSpPr txBox="1">
            <a:spLocks noChangeArrowheads="1"/>
          </p:cNvSpPr>
          <p:nvPr/>
        </p:nvSpPr>
        <p:spPr bwMode="auto">
          <a:xfrm>
            <a:off x="2819400" y="28194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Observasi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846513"/>
          <a:ext cx="8153400" cy="3011488"/>
        </p:xfrm>
        <a:graphic>
          <a:graphicData uri="http://schemas.openxmlformats.org/drawingml/2006/table">
            <a:tbl>
              <a:tblPr/>
              <a:tblGrid>
                <a:gridCol w="641557"/>
                <a:gridCol w="5242339"/>
                <a:gridCol w="588390"/>
                <a:gridCol w="588390"/>
                <a:gridCol w="588390"/>
                <a:gridCol w="504334"/>
              </a:tblGrid>
              <a:tr h="2804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Aspek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Pengamatan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Skor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Berdoa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sebelum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sesudah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melakukan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sesuatu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Mengucapkan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rasa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syukur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atas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karunia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Tuhan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mberi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salam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sebelum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sesudah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menyampaikan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pendapat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presentasi</a:t>
                      </a:r>
                      <a:endParaRPr lang="en-US" sz="1800" dirty="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Mengungkapakan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kekaguman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secara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lisan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maupun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tulisan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terhadap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Tuhan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saat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melihat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kebesaran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Tuhan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Merasakan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keberadaan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kebesaran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Tuhan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saat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mempelajari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ilmu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pengetahuan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Skor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141" name="Rectangle 1"/>
          <p:cNvSpPr>
            <a:spLocks noChangeArrowheads="1"/>
          </p:cNvSpPr>
          <p:nvPr/>
        </p:nvSpPr>
        <p:spPr bwMode="auto">
          <a:xfrm>
            <a:off x="762000" y="0"/>
            <a:ext cx="79248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latin typeface="Calibri" pitchFamily="34" charset="0"/>
                <a:cs typeface="Times New Roman" pitchFamily="18" charset="0"/>
              </a:rPr>
              <a:t>Pedoman Observasi Sikap Spiritual</a:t>
            </a:r>
            <a:endParaRPr lang="en-US">
              <a:cs typeface="Arial" charset="0"/>
            </a:endParaRPr>
          </a:p>
          <a:p>
            <a:pPr eaLnBrk="0" hangingPunct="0"/>
            <a:endParaRPr lang="en-US" sz="14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400" b="1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Petunjuk :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Lembaran ini diisi oleh guru untuk menilai sikap spiritual peserta didik. Berilah tanda cek (v) pada kolom skor sesuai sikap spiritual yang ditampilkan oleh peserta didik, dengan kriteria sebagai berikut :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 	4 = selalu, apabila selalu melakukan sesuai pernyataan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	3 = sering, apabila sering melakukan sesuai pernyataan dan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     	       kadang-kadang tidak melakukan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	2 = kadang-kadang, apabila kadang-kadang melakukan dan 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    	       sering tidak melakukan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	1 = tidak pernah, apabila tidak pernah melakukan</a:t>
            </a:r>
            <a:endParaRPr lang="en-US" sz="1400" b="1">
              <a:cs typeface="Arial" charset="0"/>
            </a:endParaRPr>
          </a:p>
          <a:p>
            <a:pPr eaLnBrk="0" hangingPunct="0"/>
            <a:endParaRPr lang="en-US" sz="1400" b="1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Nama Peserta Didik		: ………………….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Kelas 			: ………………….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Tanggal Pengamatan		: …………………..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Materi Pokok		: …………………..</a:t>
            </a:r>
          </a:p>
          <a:p>
            <a:pPr eaLnBrk="0" hangingPunct="0"/>
            <a:endParaRPr lang="en-US" sz="1400">
              <a:cs typeface="Arial" charset="0"/>
            </a:endParaRPr>
          </a:p>
          <a:p>
            <a:pPr eaLnBrk="0" hangingPunct="0"/>
            <a:endParaRPr lang="en-US" sz="1400">
              <a:cs typeface="Arial" charset="0"/>
            </a:endParaRPr>
          </a:p>
        </p:txBody>
      </p:sp>
      <p:pic>
        <p:nvPicPr>
          <p:cNvPr id="46142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3124200"/>
          <a:ext cx="8305800" cy="2489198"/>
        </p:xfrm>
        <a:graphic>
          <a:graphicData uri="http://schemas.openxmlformats.org/drawingml/2006/table">
            <a:tbl>
              <a:tblPr/>
              <a:tblGrid>
                <a:gridCol w="502212"/>
                <a:gridCol w="5669987"/>
                <a:gridCol w="533400"/>
                <a:gridCol w="533400"/>
                <a:gridCol w="533400"/>
                <a:gridCol w="533401"/>
              </a:tblGrid>
              <a:tr h="245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Calibri"/>
                          <a:cs typeface="Times New Roman"/>
                        </a:rPr>
                        <a:t>Pernyataan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TP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KD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SR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SL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Saya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tidak</a:t>
                      </a: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menyontek</a:t>
                      </a: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pada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saat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mengerjakan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</a:t>
                      </a:r>
                      <a:r>
                        <a:rPr lang="en-US" sz="16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langan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Saya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menyalin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karya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orang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lain </a:t>
                      </a:r>
                      <a:r>
                        <a:rPr lang="en-US" sz="16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dengan</a:t>
                      </a: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menyebutkan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sumbernya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pada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saat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mengerjakan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tugas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Saya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melaporkan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kepada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yang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berwenang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jika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menemukan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barang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Saya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berani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mengakui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kesalahan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yang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saya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dilakukan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Saya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mengerjakan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soal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ujian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tanpa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melihat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jawaban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teman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yang lain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57" name="Rectangle 1"/>
          <p:cNvSpPr>
            <a:spLocks noChangeArrowheads="1"/>
          </p:cNvSpPr>
          <p:nvPr/>
        </p:nvSpPr>
        <p:spPr bwMode="auto">
          <a:xfrm>
            <a:off x="762000" y="0"/>
            <a:ext cx="78486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cs typeface="Times New Roman" pitchFamily="18" charset="0"/>
              </a:rPr>
              <a:t>LEMBAR PENILAIAN DIRI</a:t>
            </a:r>
            <a:endParaRPr lang="en-US" sz="1600">
              <a:cs typeface="Arial" charset="0"/>
            </a:endParaRPr>
          </a:p>
          <a:p>
            <a:pPr algn="ctr" eaLnBrk="0" hangingPunct="0"/>
            <a:r>
              <a:rPr lang="en-US" sz="1600" b="1">
                <a:cs typeface="Times New Roman" pitchFamily="18" charset="0"/>
              </a:rPr>
              <a:t>(Sikap: Jujur)</a:t>
            </a:r>
          </a:p>
          <a:p>
            <a:pPr algn="ctr" eaLnBrk="0" hangingPunct="0"/>
            <a:endParaRPr lang="en-US" sz="1400">
              <a:cs typeface="Arial" charset="0"/>
            </a:endParaRPr>
          </a:p>
          <a:p>
            <a:pPr algn="ctr" eaLnBrk="0" hangingPunct="0"/>
            <a:endParaRPr lang="en-US" sz="1400">
              <a:cs typeface="Arial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Nama Peserta Didik	:	………………….</a:t>
            </a:r>
            <a:endParaRPr lang="en-US" sz="1600">
              <a:cs typeface="Arial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Kelas		:	………………….</a:t>
            </a:r>
            <a:endParaRPr lang="en-US" sz="1600">
              <a:cs typeface="Arial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Materi Pokok	:	………………….</a:t>
            </a:r>
            <a:endParaRPr lang="en-US" sz="1600">
              <a:cs typeface="Arial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Tanggal		:	………………….</a:t>
            </a:r>
            <a:endParaRPr lang="en-US" sz="1600">
              <a:cs typeface="Arial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PETUNJUK</a:t>
            </a:r>
            <a:endParaRPr lang="en-US" sz="16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1600">
                <a:cs typeface="Times New Roman" pitchFamily="18" charset="0"/>
              </a:rPr>
              <a:t>Bacalah pernyataan yang ada di dalam kolom dengan teliti</a:t>
            </a:r>
            <a:endParaRPr lang="en-US" sz="16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1600">
                <a:cs typeface="Times New Roman" pitchFamily="18" charset="0"/>
              </a:rPr>
              <a:t>berilah tanda cek </a:t>
            </a:r>
            <a:r>
              <a:rPr lang="en-US" sz="1600">
                <a:latin typeface="Times New Roman" pitchFamily="18" charset="0"/>
                <a:ea typeface="Calibri" pitchFamily="34" charset="0"/>
                <a:cs typeface="Calibri" pitchFamily="34" charset="0"/>
              </a:rPr>
              <a:t>(√) </a:t>
            </a:r>
            <a:r>
              <a:rPr lang="en-US" sz="1600">
                <a:cs typeface="Times New Roman" pitchFamily="18" charset="0"/>
              </a:rPr>
              <a:t>sesuai dengan sesuai dengan kondisi dan keadaan  kalian sehari-hari</a:t>
            </a:r>
            <a:endParaRPr lang="en-US" sz="1600">
              <a:cs typeface="Arial" charset="0"/>
            </a:endParaRPr>
          </a:p>
        </p:txBody>
      </p:sp>
      <p:sp>
        <p:nvSpPr>
          <p:cNvPr id="47158" name="Rectangle 1"/>
          <p:cNvSpPr>
            <a:spLocks noChangeArrowheads="1"/>
          </p:cNvSpPr>
          <p:nvPr/>
        </p:nvSpPr>
        <p:spPr bwMode="auto">
          <a:xfrm>
            <a:off x="457200" y="5534025"/>
            <a:ext cx="8077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Keterangan :</a:t>
            </a:r>
            <a:endParaRPr lang="en-US" sz="16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 = Selalu  , apabila selalu melakukan sesuai pernyataan</a:t>
            </a:r>
            <a:endParaRPr lang="en-US" sz="16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1600">
                <a:latin typeface="Times New Roman" pitchFamily="18" charset="0"/>
                <a:ea typeface="Calibri" pitchFamily="34" charset="0"/>
                <a:cs typeface="Calibri" pitchFamily="34" charset="0"/>
              </a:rPr>
              <a:t>SR = Sering, apabila sering melakukan sesuai pernyataan dan kadang-kadang tidak melakukan</a:t>
            </a:r>
            <a:endParaRPr lang="en-US" sz="16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1600">
                <a:latin typeface="Times New Roman" pitchFamily="18" charset="0"/>
                <a:ea typeface="Calibri" pitchFamily="34" charset="0"/>
                <a:cs typeface="Calibri" pitchFamily="34" charset="0"/>
              </a:rPr>
              <a:t>KD = Kadang-kadang, apabila kadang-kadang melakukan dan  sering tidak melakukan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Times New Roman" pitchFamily="18" charset="0"/>
                <a:ea typeface="Calibri" pitchFamily="34" charset="0"/>
                <a:cs typeface="Calibri" pitchFamily="34" charset="0"/>
              </a:rPr>
              <a:t>TP  = Tidak pernah, apabila tidak pernah melakukan</a:t>
            </a:r>
            <a:r>
              <a:rPr lang="en-US" sz="1600">
                <a:cs typeface="Arial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629400" y="6629400"/>
            <a:ext cx="2514600" cy="228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47160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962400"/>
          <a:ext cx="7924800" cy="2657473"/>
        </p:xfrm>
        <a:graphic>
          <a:graphicData uri="http://schemas.openxmlformats.org/drawingml/2006/table">
            <a:tbl>
              <a:tblPr/>
              <a:tblGrid>
                <a:gridCol w="623569"/>
                <a:gridCol w="4806955"/>
                <a:gridCol w="623569"/>
                <a:gridCol w="623569"/>
                <a:gridCol w="623569"/>
                <a:gridCol w="623569"/>
              </a:tblGrid>
              <a:tr h="2804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Aspek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Pengamatan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Skor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Masuk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kelas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tepat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waktu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Mengumpulkan tugas tepat waktu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Memakai seragam sesuai tata tertib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Mengerjakan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tugas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diberikan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Tertib dalam mengikuti pembelajaran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Membawa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teks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sesuai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mata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pelajaran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Times New Roman"/>
                          <a:cs typeface="Times New Roman"/>
                        </a:rPr>
                        <a:t>Skor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97" name="Rectangle 1"/>
          <p:cNvSpPr>
            <a:spLocks noChangeArrowheads="1"/>
          </p:cNvSpPr>
          <p:nvPr/>
        </p:nvSpPr>
        <p:spPr bwMode="auto">
          <a:xfrm>
            <a:off x="304800" y="0"/>
            <a:ext cx="88392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  <a:cs typeface="Times New Roman" pitchFamily="18" charset="0"/>
              </a:rPr>
              <a:t>Lembar Penilaian Teman Sejawat</a:t>
            </a:r>
          </a:p>
          <a:p>
            <a:pPr algn="ctr"/>
            <a:r>
              <a:rPr lang="en-US" sz="2000" b="1">
                <a:latin typeface="Calibri" pitchFamily="34" charset="0"/>
                <a:cs typeface="Times New Roman" pitchFamily="18" charset="0"/>
              </a:rPr>
              <a:t>Sikap Disiplin</a:t>
            </a:r>
            <a:endParaRPr lang="en-US" sz="2000">
              <a:cs typeface="Arial" charset="0"/>
            </a:endParaRPr>
          </a:p>
          <a:p>
            <a:pPr eaLnBrk="0" hangingPunct="0"/>
            <a:endParaRPr lang="en-US" sz="14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Petunjuk :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Berilah tanda cek (v) pada kolom skor sesuai sikap tanggung jawab yang ditampilkan oleh peserta didik, dengan kriteria sebagai berikut :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 	4 = selalu, apabila selalu melakukan sesuai pernyataan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	3 = sering, apabila sering melakukan sesuai pernyataan dan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     	       kadang-kadang tidak melakukan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	2 = kadang-kadang, apabila kadang-kadang melakukan dan 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    	       sering tidak melakukan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	1 = tidak pernah, apabila tidak pernah melakukan</a:t>
            </a:r>
            <a:endParaRPr lang="en-US" sz="1400" b="1">
              <a:cs typeface="Arial" charset="0"/>
            </a:endParaRPr>
          </a:p>
          <a:p>
            <a:pPr eaLnBrk="0" hangingPunct="0"/>
            <a:endParaRPr lang="en-US" sz="1400" b="1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Nama Peserta Didik yang dinilai	: ………………….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Kelas 			: ………………….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Tanggal Pengamatan		: …………………..</a:t>
            </a:r>
            <a:endParaRPr lang="en-US" sz="1400" b="1">
              <a:cs typeface="Arial" charset="0"/>
            </a:endParaRPr>
          </a:p>
          <a:p>
            <a:pPr eaLnBrk="0" hangingPunct="0"/>
            <a:r>
              <a:rPr lang="en-US" sz="1400" b="1">
                <a:latin typeface="Calibri" pitchFamily="34" charset="0"/>
                <a:cs typeface="Times New Roman" pitchFamily="18" charset="0"/>
              </a:rPr>
              <a:t>Materi Pokok		: …………………..</a:t>
            </a:r>
          </a:p>
          <a:p>
            <a:pPr eaLnBrk="0" hangingPunct="0"/>
            <a:endParaRPr lang="en-US" sz="1400">
              <a:cs typeface="Arial" charset="0"/>
            </a:endParaRPr>
          </a:p>
          <a:p>
            <a:pPr eaLnBrk="0" hangingPunct="0"/>
            <a:endParaRPr lang="en-US" sz="140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0" y="65532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4819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810000"/>
            <a:ext cx="1905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838200" y="990600"/>
            <a:ext cx="7924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latin typeface="Calibri" pitchFamily="34" charset="0"/>
                <a:cs typeface="Times New Roman" pitchFamily="18" charset="0"/>
              </a:rPr>
              <a:t>Pedoman Penskoran :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 sz="2000">
                <a:latin typeface="Calibri" pitchFamily="34" charset="0"/>
                <a:cs typeface="Times New Roman" pitchFamily="18" charset="0"/>
              </a:rPr>
              <a:t>Skor akhir menggunakan skala 1 sampai 4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 sz="2000">
                <a:latin typeface="Calibri" pitchFamily="34" charset="0"/>
                <a:cs typeface="Times New Roman" pitchFamily="18" charset="0"/>
              </a:rPr>
              <a:t>Perhitungan skor akhir menggunakan rumus :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 sz="2000">
                <a:latin typeface="Calibri" pitchFamily="34" charset="0"/>
                <a:cs typeface="Times New Roman" pitchFamily="18" charset="0"/>
              </a:rPr>
              <a:t>                                      </a:t>
            </a:r>
            <a:endParaRPr lang="en-US" sz="2000">
              <a:cs typeface="Arial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990600" y="2895600"/>
            <a:ext cx="76200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latin typeface="Calibri" pitchFamily="34" charset="0"/>
                <a:cs typeface="Times New Roman" pitchFamily="18" charset="0"/>
              </a:rPr>
              <a:t>Contoh :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 sz="2000">
                <a:latin typeface="Calibri" pitchFamily="34" charset="0"/>
                <a:cs typeface="Times New Roman" pitchFamily="18" charset="0"/>
              </a:rPr>
              <a:t>Skor diperoleh 14, skor tertinggi 4 x 5 pernyataan = 20, maka skor akhir :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>
                <a:latin typeface="Calibri" pitchFamily="34" charset="0"/>
                <a:cs typeface="Times New Roman" pitchFamily="18" charset="0"/>
              </a:rPr>
              <a:t>                                                       </a:t>
            </a:r>
            <a:endParaRPr lang="en-US">
              <a:cs typeface="Arial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838200" y="4343400"/>
            <a:ext cx="7772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latin typeface="Calibri" pitchFamily="34" charset="0"/>
                <a:cs typeface="Times New Roman" pitchFamily="18" charset="0"/>
              </a:rPr>
              <a:t>Peserta didik memperoleh nilai :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Sangat Baik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	: apabila memperoleh skor  A – dan A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 sz="2000">
                <a:latin typeface="Calibri" pitchFamily="34" charset="0"/>
                <a:cs typeface="Times New Roman" pitchFamily="18" charset="0"/>
              </a:rPr>
              <a:t>Baik		: apabila memperoleh skor  B - , B, dan B +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 sz="2000">
                <a:latin typeface="Calibri" pitchFamily="34" charset="0"/>
                <a:cs typeface="Times New Roman" pitchFamily="18" charset="0"/>
              </a:rPr>
              <a:t>Cukup 		: apabila memperoleh skor  C -, C, dan C +</a:t>
            </a:r>
            <a:endParaRPr lang="en-US" sz="2000">
              <a:cs typeface="Arial" charset="0"/>
            </a:endParaRPr>
          </a:p>
          <a:p>
            <a:pPr eaLnBrk="0" hangingPunct="0"/>
            <a:r>
              <a:rPr lang="en-US" sz="2000">
                <a:latin typeface="Calibri" pitchFamily="34" charset="0"/>
                <a:cs typeface="Times New Roman" pitchFamily="18" charset="0"/>
              </a:rPr>
              <a:t>Kurang 		: apabila memperoleh skor  D dan D +</a:t>
            </a:r>
            <a:endParaRPr lang="en-US" sz="2000"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4915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4916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057400"/>
            <a:ext cx="4014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3188"/>
            <a:ext cx="4648200" cy="6127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sz="3200" b="1" err="1" smtClean="0"/>
              <a:t>Contoh</a:t>
            </a:r>
            <a:r>
              <a:rPr sz="3200" b="1" smtClean="0"/>
              <a:t>  Format Jurnal</a:t>
            </a:r>
            <a:endParaRPr sz="3200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838200" y="3124200"/>
          <a:ext cx="72390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8987"/>
                <a:gridCol w="2303070"/>
                <a:gridCol w="2186943"/>
              </a:tblGrid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Hari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/>
                        <a:t>Tanggal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Kejadian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Keterangan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L="44873" marR="44873" anchor="ctr"/>
                </a:tc>
              </a:tr>
              <a:tr h="86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86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50197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600200"/>
            <a:ext cx="7620000" cy="137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Nama	       : ……………….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Kelas        : ……………….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5019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dirty="0" err="1" smtClean="0"/>
              <a:t>Lembar</a:t>
            </a:r>
            <a:r>
              <a:rPr dirty="0" smtClean="0"/>
              <a:t> </a:t>
            </a:r>
            <a:r>
              <a:rPr dirty="0" err="1" smtClean="0"/>
              <a:t>Pengamatan</a:t>
            </a:r>
            <a:r>
              <a:rPr dirty="0" smtClean="0"/>
              <a:t> </a:t>
            </a:r>
            <a:r>
              <a:rPr dirty="0" err="1" smtClean="0"/>
              <a:t>Sikap</a:t>
            </a:r>
            <a:endParaRPr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514600"/>
          <a:ext cx="8270695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2987040"/>
                <a:gridCol w="457200"/>
                <a:gridCol w="574495"/>
                <a:gridCol w="533400"/>
                <a:gridCol w="533400"/>
                <a:gridCol w="533400"/>
                <a:gridCol w="457200"/>
                <a:gridCol w="548640"/>
                <a:gridCol w="8229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Nama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Siswa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Sikap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6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Jujur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Disiplin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Tanggung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Jawab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Toleransi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Gotong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Royong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Santun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Percaya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Diri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609600" y="1219200"/>
            <a:ext cx="632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Kelas                : …………………</a:t>
            </a:r>
          </a:p>
          <a:p>
            <a:r>
              <a:rPr lang="en-US" sz="2400">
                <a:latin typeface="Calibri" pitchFamily="34" charset="0"/>
              </a:rPr>
              <a:t>Hari, Tanggal    : …………………</a:t>
            </a:r>
          </a:p>
          <a:p>
            <a:r>
              <a:rPr lang="en-US" sz="2400">
                <a:latin typeface="Calibri" pitchFamily="34" charset="0"/>
              </a:rPr>
              <a:t>Materi Pokok    : …………………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51206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err="1" smtClean="0"/>
              <a:t>Contoh</a:t>
            </a:r>
            <a:r>
              <a:rPr smtClean="0"/>
              <a:t> </a:t>
            </a:r>
            <a:r>
              <a:rPr err="1" smtClean="0"/>
              <a:t>Pengolahan</a:t>
            </a:r>
            <a:r>
              <a:rPr smtClean="0"/>
              <a:t> Nilai </a:t>
            </a:r>
            <a:r>
              <a:rPr err="1" smtClean="0"/>
              <a:t>Rapor</a:t>
            </a:r>
            <a:endParaRPr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524000"/>
          <a:ext cx="8458201" cy="2138364"/>
        </p:xfrm>
        <a:graphic>
          <a:graphicData uri="http://schemas.openxmlformats.org/drawingml/2006/table">
            <a:tbl>
              <a:tblPr/>
              <a:tblGrid>
                <a:gridCol w="1261303"/>
                <a:gridCol w="549602"/>
                <a:gridCol w="549602"/>
                <a:gridCol w="549602"/>
                <a:gridCol w="549602"/>
                <a:gridCol w="620954"/>
                <a:gridCol w="620954"/>
                <a:gridCol w="595885"/>
                <a:gridCol w="595885"/>
                <a:gridCol w="539959"/>
                <a:gridCol w="526462"/>
                <a:gridCol w="674951"/>
                <a:gridCol w="823440"/>
              </a:tblGrid>
              <a:tr h="3563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Sikap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Skor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Akhir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Rata-Rata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Nilai Akhir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Jujur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Disiplin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B+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Percaya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Diri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94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ea typeface="Calibri"/>
                          <a:cs typeface="Times New Roman"/>
                        </a:rPr>
                        <a:t>Skor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Akhir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2.88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305" name="Rectangle 7"/>
          <p:cNvSpPr>
            <a:spLocks noChangeArrowheads="1"/>
          </p:cNvSpPr>
          <p:nvPr/>
        </p:nvSpPr>
        <p:spPr bwMode="auto">
          <a:xfrm>
            <a:off x="304800" y="4419600"/>
            <a:ext cx="845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Deskresi Catatan :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Menunjukkan sikap baik dalam kejujuran, kedisiplinan, dan percaya diri.</a:t>
            </a:r>
          </a:p>
        </p:txBody>
      </p:sp>
      <p:pic>
        <p:nvPicPr>
          <p:cNvPr id="52306" name="Picture 2" descr="http://t1.gstatic.com/images?q=tbn:ANd9GcRvc3czLbQt6DqLgQZTv8s_t3OdlXd0QpNtT-1c1cDNbmxxGcwEcNGPLrM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52308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440159"/>
          </a:xfrm>
        </p:spPr>
        <p:txBody>
          <a:bodyPr/>
          <a:lstStyle/>
          <a:p>
            <a:r>
              <a:rPr lang="id-ID" dirty="0" smtClean="0"/>
              <a:t>Mahasiswa dapat menjelaskan: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fontScale="92500"/>
          </a:bodyPr>
          <a:lstStyle/>
          <a:p>
            <a:pPr marL="1428750" lvl="2" indent="-51435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P</a:t>
            </a:r>
            <a:r>
              <a:rPr lang="en-US" sz="3200" dirty="0" err="1">
                <a:solidFill>
                  <a:schemeClr val="tx1"/>
                </a:solidFill>
              </a:rPr>
              <a:t>enilaian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hasil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belajar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afektif</a:t>
            </a:r>
            <a:endParaRPr lang="id-ID" sz="3200" dirty="0" smtClean="0">
              <a:solidFill>
                <a:schemeClr val="tx1"/>
              </a:solidFill>
            </a:endParaRPr>
          </a:p>
          <a:p>
            <a:pPr marL="1428750" lvl="2" indent="-51435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U</a:t>
            </a:r>
            <a:r>
              <a:rPr lang="en-US" sz="3200" dirty="0" err="1">
                <a:solidFill>
                  <a:schemeClr val="tx1"/>
                </a:solidFill>
              </a:rPr>
              <a:t>ji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coba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alat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ukur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afektif</a:t>
            </a:r>
            <a:endParaRPr lang="id-ID" sz="3200" dirty="0" smtClean="0">
              <a:solidFill>
                <a:schemeClr val="tx1"/>
              </a:solidFill>
            </a:endParaRPr>
          </a:p>
          <a:p>
            <a:pPr marL="1428750" lvl="2" indent="-51435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A</a:t>
            </a:r>
            <a:r>
              <a:rPr lang="fi-FI" sz="3200" dirty="0">
                <a:solidFill>
                  <a:schemeClr val="tx1"/>
                </a:solidFill>
              </a:rPr>
              <a:t>nalisis hasil uji </a:t>
            </a:r>
            <a:r>
              <a:rPr lang="fi-FI" sz="3200" dirty="0" smtClean="0">
                <a:solidFill>
                  <a:schemeClr val="tx1"/>
                </a:solidFill>
              </a:rPr>
              <a:t>coba</a:t>
            </a:r>
            <a:endParaRPr lang="id-ID" sz="3200" dirty="0" smtClean="0">
              <a:solidFill>
                <a:schemeClr val="tx1"/>
              </a:solidFill>
            </a:endParaRPr>
          </a:p>
          <a:p>
            <a:pPr marL="1428750" lvl="2" indent="-51435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Penyusunan a</a:t>
            </a:r>
            <a:r>
              <a:rPr lang="en-US" sz="3200" dirty="0" smtClean="0">
                <a:solidFill>
                  <a:schemeClr val="tx1"/>
                </a:solidFill>
              </a:rPr>
              <a:t>lat </a:t>
            </a:r>
            <a:r>
              <a:rPr lang="en-US" sz="3200" dirty="0" err="1">
                <a:solidFill>
                  <a:schemeClr val="tx1"/>
                </a:solidFill>
              </a:rPr>
              <a:t>ukur</a:t>
            </a:r>
            <a:r>
              <a:rPr lang="en-US" sz="3200" dirty="0">
                <a:solidFill>
                  <a:schemeClr val="tx1"/>
                </a:solidFill>
              </a:rPr>
              <a:t> final </a:t>
            </a:r>
            <a:r>
              <a:rPr lang="en-US" sz="3200" dirty="0" err="1">
                <a:solidFill>
                  <a:schemeClr val="tx1"/>
                </a:solidFill>
              </a:rPr>
              <a:t>ranah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afektif</a:t>
            </a:r>
            <a:endParaRPr lang="id-ID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Prilaku Afektif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Penerimaan </a:t>
            </a:r>
            <a:r>
              <a:rPr lang="en-US" sz="1600" smtClean="0"/>
              <a:t>(</a:t>
            </a:r>
            <a:r>
              <a:rPr lang="en-GB" sz="1900" i="1" smtClean="0"/>
              <a:t>Receiving) (A1)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Menyadari (menerima dan memperhatiakn)  akan sesuatu fenomena yang menjadi stimulus baginya (mengikuti, memperhatikan, menanyakan, menjawab, memilih , menunjuk)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Respon (</a:t>
            </a:r>
            <a:r>
              <a:rPr lang="en-GB" sz="2000" i="1" smtClean="0"/>
              <a:t>Responding) (A2)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Secara internal melibatkan diri dan berpartisipasi aktif terhadap sesuatu yng menjadi stimulus baginya ( menyambut, meperbincangkan, menyesuaikan, menuliskan, mngemukakan, menyetujui)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Penghargaan </a:t>
            </a:r>
            <a:r>
              <a:rPr lang="en-US" sz="1600" smtClean="0"/>
              <a:t>(</a:t>
            </a:r>
            <a:r>
              <a:rPr lang="en-GB" sz="2000" i="1" smtClean="0"/>
              <a:t>Valuing) (A3)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Memberi nilai tertentu kepada sesuatu yang diterimanya (mengusulkan, memprakarsai, mengidentifikasikan diri, menghendaki, mengakui dengan tulus)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Pengorganisasian </a:t>
            </a:r>
            <a:r>
              <a:rPr lang="en-US" sz="1600" smtClean="0"/>
              <a:t>(</a:t>
            </a:r>
            <a:r>
              <a:rPr lang="en-GB" sz="2000" i="1" smtClean="0"/>
              <a:t>Organization) (A4)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Mengkonseptualisasikan sesuatu nilai  dan mengorganisasikannya ke dalam sistem nilai yang sudah ada ( mengintegrasiakn, mempertahankan, menyelaraskan, menimbang-nimbang)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Karakterisasi (</a:t>
            </a:r>
            <a:r>
              <a:rPr lang="en-GB" sz="2000" i="1" smtClean="0"/>
              <a:t>Characterization) (A5)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Mengintegrasikan dan menerapkan sesuatu nilai menjadi bagian terpadu dari dirinya ( teguh dalam pendidiran, konsisten dalam bertindak, punya keyakinan)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ChangeArrowheads="1"/>
          </p:cNvSpPr>
          <p:nvPr/>
        </p:nvSpPr>
        <p:spPr bwMode="auto">
          <a:xfrm>
            <a:off x="6096000" y="6381750"/>
            <a:ext cx="611188" cy="47625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6867" name="Rectangle 10"/>
          <p:cNvSpPr>
            <a:spLocks noChangeArrowheads="1"/>
          </p:cNvSpPr>
          <p:nvPr/>
        </p:nvSpPr>
        <p:spPr bwMode="auto">
          <a:xfrm>
            <a:off x="6096000" y="6381750"/>
            <a:ext cx="611188" cy="47625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2641600"/>
            <a:ext cx="9144000" cy="1244600"/>
          </a:xfrm>
          <a:prstGeom prst="rect">
            <a:avLst/>
          </a:prstGeom>
          <a:solidFill>
            <a:srgbClr val="EEECE1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800" b="1">
                <a:solidFill>
                  <a:srgbClr val="376092"/>
                </a:solidFill>
                <a:latin typeface="Calibri" pitchFamily="34" charset="0"/>
                <a:cs typeface="Arial" charset="0"/>
              </a:rPr>
              <a:t>Penilaian Kompetensi </a:t>
            </a:r>
            <a:r>
              <a:rPr lang="en-US" sz="48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Sikap</a:t>
            </a:r>
            <a:endParaRPr lang="id-ID" sz="4800" b="1">
              <a:solidFill>
                <a:srgbClr val="E46C0A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6869" name="Rounded Rectangle 4"/>
          <p:cNvSpPr>
            <a:spLocks noChangeArrowheads="1"/>
          </p:cNvSpPr>
          <p:nvPr/>
        </p:nvSpPr>
        <p:spPr bwMode="auto">
          <a:xfrm>
            <a:off x="4191000" y="1143000"/>
            <a:ext cx="865188" cy="868363"/>
          </a:xfrm>
          <a:custGeom>
            <a:avLst/>
            <a:gdLst>
              <a:gd name="T0" fmla="*/ 432613 w 865186"/>
              <a:gd name="T1" fmla="*/ 0 h 867646"/>
              <a:gd name="T2" fmla="*/ 865226 w 865186"/>
              <a:gd name="T3" fmla="*/ 441046 h 867646"/>
              <a:gd name="T4" fmla="*/ 432613 w 865186"/>
              <a:gd name="T5" fmla="*/ 882093 h 867646"/>
              <a:gd name="T6" fmla="*/ 0 w 865186"/>
              <a:gd name="T7" fmla="*/ 441046 h 867646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42235 w 865186"/>
              <a:gd name="T13" fmla="*/ 42235 h 867646"/>
              <a:gd name="T14" fmla="*/ 822951 w 865186"/>
              <a:gd name="T15" fmla="*/ 825411 h 867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867646">
                <a:moveTo>
                  <a:pt x="144198" y="0"/>
                </a:moveTo>
                <a:lnTo>
                  <a:pt x="144197" y="0"/>
                </a:lnTo>
                <a:cubicBezTo>
                  <a:pt x="64559" y="0"/>
                  <a:pt x="0" y="64559"/>
                  <a:pt x="0" y="144197"/>
                </a:cubicBezTo>
                <a:lnTo>
                  <a:pt x="0" y="723448"/>
                </a:lnTo>
                <a:cubicBezTo>
                  <a:pt x="0" y="803086"/>
                  <a:pt x="64559" y="867645"/>
                  <a:pt x="144197" y="867646"/>
                </a:cubicBezTo>
                <a:lnTo>
                  <a:pt x="720988" y="867646"/>
                </a:lnTo>
                <a:cubicBezTo>
                  <a:pt x="800626" y="867645"/>
                  <a:pt x="865186" y="803086"/>
                  <a:pt x="865186" y="723448"/>
                </a:cubicBezTo>
                <a:lnTo>
                  <a:pt x="865186" y="144198"/>
                </a:lnTo>
                <a:cubicBezTo>
                  <a:pt x="865186" y="64559"/>
                  <a:pt x="800626" y="0"/>
                  <a:pt x="720988" y="0"/>
                </a:cubicBezTo>
                <a:lnTo>
                  <a:pt x="144198" y="0"/>
                </a:lnTo>
                <a:close/>
              </a:path>
            </a:pathLst>
          </a:custGeom>
          <a:noFill/>
          <a:ln w="3172">
            <a:solidFill>
              <a:srgbClr val="948A54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400">
                <a:solidFill>
                  <a:srgbClr val="E46C0A"/>
                </a:solidFill>
                <a:latin typeface="Arial Rounded MT Bold" pitchFamily="34" charset="0"/>
              </a:rPr>
              <a:t>3</a:t>
            </a:r>
            <a:endParaRPr lang="id-ID" sz="4400">
              <a:solidFill>
                <a:srgbClr val="E46C0A"/>
              </a:solidFill>
              <a:latin typeface="Arial Rounded MT Bol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36871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2" descr="http://t1.gstatic.com/images?q=tbn:ANd9GcRvc3czLbQt6DqLgQZTv8s_t3OdlXd0QpNtT-1c1cDNbmxxGcwEcNGPLr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74638"/>
            <a:ext cx="7162800" cy="563562"/>
          </a:xfrm>
          <a:solidFill>
            <a:schemeClr val="bg1">
              <a:lumMod val="95000"/>
            </a:schemeClr>
          </a:solidFill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dirty="0" err="1" smtClean="0"/>
              <a:t>Teknik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Instrumen</a:t>
            </a:r>
            <a:r>
              <a:rPr dirty="0" smtClean="0"/>
              <a:t> </a:t>
            </a:r>
            <a:r>
              <a:rPr dirty="0" err="1" smtClean="0"/>
              <a:t>Penilaian</a:t>
            </a:r>
            <a:endParaRPr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57200" y="1262063"/>
          <a:ext cx="8458200" cy="4511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283"/>
                <a:gridCol w="2694517"/>
                <a:gridCol w="3962400"/>
              </a:tblGrid>
              <a:tr h="6733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Kompetensi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Teknik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Bentuk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Instrumen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7" marB="45727"/>
                </a:tc>
              </a:tr>
              <a:tr h="1302830"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Sikap</a:t>
                      </a:r>
                      <a:endParaRPr lang="en-US" sz="24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Observasi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langsung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atau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tidak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langsung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Pedoman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observasi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Daftar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cek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skala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penilaian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disertai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rubrik</a:t>
                      </a:r>
                      <a:endParaRPr lang="en-US" sz="2400" dirty="0"/>
                    </a:p>
                  </a:txBody>
                  <a:tcPr marT="45727" marB="45727"/>
                </a:tc>
              </a:tr>
              <a:tr h="67331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Penilaian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Diri</a:t>
                      </a:r>
                      <a:endParaRPr lang="en-US" sz="2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Lembar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Penilaian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Diri</a:t>
                      </a:r>
                      <a:endParaRPr lang="en-US" sz="2400" dirty="0"/>
                    </a:p>
                  </a:txBody>
                  <a:tcPr marT="45727" marB="45727"/>
                </a:tc>
              </a:tr>
              <a:tr h="118890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Penilaian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Teman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sejawat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i="1" baseline="0" dirty="0" smtClean="0"/>
                        <a:t>peer evaluation)</a:t>
                      </a:r>
                      <a:endParaRPr lang="en-US" sz="2400" i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Lembar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penilaian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teman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sejawat</a:t>
                      </a:r>
                      <a:endParaRPr lang="en-US" sz="2400" dirty="0"/>
                    </a:p>
                  </a:txBody>
                  <a:tcPr marT="45727" marB="45727"/>
                </a:tc>
              </a:tr>
              <a:tr h="67331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Jurnal</a:t>
                      </a:r>
                      <a:endParaRPr lang="en-US" sz="2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 smtClean="0"/>
                        <a:t>Lembar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Jurnal</a:t>
                      </a:r>
                      <a:endParaRPr lang="en-US" sz="24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37915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6"/>
          <p:cNvSpPr>
            <a:spLocks noGrp="1"/>
          </p:cNvSpPr>
          <p:nvPr>
            <p:ph type="title"/>
          </p:nvPr>
        </p:nvSpPr>
        <p:spPr>
          <a:xfrm>
            <a:off x="762000" y="123825"/>
            <a:ext cx="7772400" cy="762000"/>
          </a:xfrm>
        </p:spPr>
        <p:txBody>
          <a:bodyPr/>
          <a:lstStyle/>
          <a:p>
            <a:r>
              <a:rPr smtClean="0">
                <a:cs typeface="Arial" charset="0"/>
                <a:hlinkClick r:id="rId2" action="ppaction://hlinkfile"/>
              </a:rPr>
              <a:t>Penilaian Sikap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458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38917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Box 7"/>
          <p:cNvSpPr txBox="1">
            <a:spLocks noChangeArrowheads="1"/>
          </p:cNvSpPr>
          <p:nvPr/>
        </p:nvSpPr>
        <p:spPr bwMode="auto">
          <a:xfrm>
            <a:off x="2819400" y="28194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Observasi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762000" y="123825"/>
            <a:ext cx="7772400" cy="762000"/>
          </a:xfrm>
        </p:spPr>
        <p:txBody>
          <a:bodyPr/>
          <a:lstStyle/>
          <a:p>
            <a:r>
              <a:rPr smtClean="0">
                <a:cs typeface="Arial" charset="0"/>
              </a:rPr>
              <a:t>a. Observasi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format </a:t>
            </a:r>
            <a:r>
              <a:rPr lang="en-US" dirty="0" err="1"/>
              <a:t>observasi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4731C-AC9F-4B30-8C6E-8F1CA2597A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3825"/>
            <a:ext cx="77724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b="1" dirty="0"/>
              <a:t>b. </a:t>
            </a:r>
            <a:r>
              <a:rPr b="1" i="1" dirty="0" err="1"/>
              <a:t>Penilaian</a:t>
            </a:r>
            <a:r>
              <a:rPr b="1" i="1" dirty="0"/>
              <a:t> </a:t>
            </a:r>
            <a:r>
              <a:rPr b="1" i="1" dirty="0" err="1"/>
              <a:t>Diri</a:t>
            </a:r>
            <a:r>
              <a:rPr b="1" i="1" dirty="0"/>
              <a:t> 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. </a:t>
            </a:r>
            <a:r>
              <a:rPr lang="en-US" dirty="0" err="1"/>
              <a:t>Instrumen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63E00-5B1A-41ED-BC41-8AF4DBC355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3825"/>
            <a:ext cx="77724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b="1" dirty="0" smtClean="0"/>
              <a:t/>
            </a:r>
            <a:br>
              <a:rPr b="1" dirty="0" smtClean="0"/>
            </a:br>
            <a:r>
              <a:rPr b="1" dirty="0" smtClean="0"/>
              <a:t>c</a:t>
            </a:r>
            <a:r>
              <a:rPr b="1" dirty="0"/>
              <a:t>. </a:t>
            </a:r>
            <a:r>
              <a:rPr b="1" i="1" dirty="0" err="1"/>
              <a:t>Penilaian</a:t>
            </a:r>
            <a:r>
              <a:rPr b="1" i="1" dirty="0"/>
              <a:t> </a:t>
            </a:r>
            <a:r>
              <a:rPr b="1" i="1" dirty="0" err="1"/>
              <a:t>Antarteman</a:t>
            </a:r>
            <a:r>
              <a:rPr b="1" i="1" dirty="0"/>
              <a:t> 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keseharian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 </a:t>
            </a:r>
            <a:r>
              <a:rPr lang="en-US" dirty="0" err="1"/>
              <a:t>Instrumen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antarpeserta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7CF3A-4FCB-4D8A-B1E5-48F614E1DBA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948</Words>
  <Application>Microsoft Office PowerPoint</Application>
  <PresentationFormat>On-screen Show (4:3)</PresentationFormat>
  <Paragraphs>281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PERTEMUAN 7</vt:lpstr>
      <vt:lpstr>Mahasiswa dapat menjelaskan:</vt:lpstr>
      <vt:lpstr>Prilaku Afektif</vt:lpstr>
      <vt:lpstr>PowerPoint Presentation</vt:lpstr>
      <vt:lpstr>Teknik dan Instrumen Penilaian</vt:lpstr>
      <vt:lpstr>Penilaian Sikap</vt:lpstr>
      <vt:lpstr>a. Observasi</vt:lpstr>
      <vt:lpstr>b. Penilaian Diri  </vt:lpstr>
      <vt:lpstr> c. Penilaian Antarteman  </vt:lpstr>
      <vt:lpstr>d. Jurnal Catatan Guru  </vt:lpstr>
      <vt:lpstr>Sikap yang Dinilai</vt:lpstr>
      <vt:lpstr>Contoh Instrumen Penilaian Sikap</vt:lpstr>
      <vt:lpstr>PowerPoint Presentation</vt:lpstr>
      <vt:lpstr>PowerPoint Presentation</vt:lpstr>
      <vt:lpstr>PowerPoint Presentation</vt:lpstr>
      <vt:lpstr>PowerPoint Presentation</vt:lpstr>
      <vt:lpstr>Contoh  Format Jurnal</vt:lpstr>
      <vt:lpstr>Lembar Pengamatan Sikap</vt:lpstr>
      <vt:lpstr>Contoh Pengolahan Nilai Rapor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7</dc:title>
  <dc:creator>supriatna</dc:creator>
  <cp:lastModifiedBy>Windows User</cp:lastModifiedBy>
  <cp:revision>3</cp:revision>
  <dcterms:created xsi:type="dcterms:W3CDTF">2016-05-04T15:05:50Z</dcterms:created>
  <dcterms:modified xsi:type="dcterms:W3CDTF">2016-05-10T06:48:33Z</dcterms:modified>
</cp:coreProperties>
</file>