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6AC3B9-13CC-4CB8-B3B1-B0CB23F84379}" type="doc">
      <dgm:prSet loTypeId="urn:microsoft.com/office/officeart/2005/8/layout/lProcess3" loCatId="process" qsTypeId="urn:microsoft.com/office/officeart/2005/8/quickstyle/simple1#3" qsCatId="simple" csTypeId="urn:microsoft.com/office/officeart/2005/8/colors/colorful1#3" csCatId="colorful" phldr="1"/>
      <dgm:spPr/>
      <dgm:t>
        <a:bodyPr/>
        <a:lstStyle/>
        <a:p>
          <a:endParaRPr lang="en-US"/>
        </a:p>
      </dgm:t>
    </dgm:pt>
    <dgm:pt modelId="{3166B324-3172-46B6-A335-4F85F9FC9D6B}">
      <dgm:prSet phldrT="[Text]" custT="1"/>
      <dgm:spPr/>
      <dgm:t>
        <a:bodyPr/>
        <a:lstStyle/>
        <a:p>
          <a:r>
            <a:rPr lang="en-US" sz="2400" dirty="0" err="1" smtClean="0"/>
            <a:t>KD</a:t>
          </a:r>
          <a:r>
            <a:rPr lang="en-US" sz="2400" dirty="0" smtClean="0"/>
            <a:t> </a:t>
          </a:r>
          <a:r>
            <a:rPr lang="en-US" sz="2400" dirty="0" err="1" smtClean="0"/>
            <a:t>pada</a:t>
          </a:r>
          <a:r>
            <a:rPr lang="en-US" sz="2400" dirty="0" smtClean="0"/>
            <a:t> KI-3 </a:t>
          </a:r>
          <a:r>
            <a:rPr lang="en-US" sz="2400" dirty="0" err="1" smtClean="0"/>
            <a:t>dan</a:t>
          </a:r>
          <a:r>
            <a:rPr lang="en-US" sz="2400" dirty="0" smtClean="0"/>
            <a:t> KI-4</a:t>
          </a:r>
          <a:endParaRPr lang="en-US" sz="2400" dirty="0"/>
        </a:p>
      </dgm:t>
    </dgm:pt>
    <dgm:pt modelId="{5EAC1198-52B7-47B3-B7CE-A1B629E15634}" type="parTrans" cxnId="{2A816E41-46CB-4754-803D-9A284BC5C61F}">
      <dgm:prSet/>
      <dgm:spPr/>
      <dgm:t>
        <a:bodyPr/>
        <a:lstStyle/>
        <a:p>
          <a:endParaRPr lang="en-US"/>
        </a:p>
      </dgm:t>
    </dgm:pt>
    <dgm:pt modelId="{309D3277-D8CB-4243-937F-DC22B7B70E2D}" type="sibTrans" cxnId="{2A816E41-46CB-4754-803D-9A284BC5C61F}">
      <dgm:prSet/>
      <dgm:spPr/>
      <dgm:t>
        <a:bodyPr/>
        <a:lstStyle/>
        <a:p>
          <a:endParaRPr lang="en-US"/>
        </a:p>
      </dgm:t>
    </dgm:pt>
    <dgm:pt modelId="{01BA3E11-C217-416B-86A9-E19B918EA41D}">
      <dgm:prSet phldrT="[Text]" custT="1"/>
      <dgm:spPr>
        <a:solidFill>
          <a:schemeClr val="bg2">
            <a:lumMod val="50000"/>
            <a:alpha val="90000"/>
          </a:schemeClr>
        </a:solidFill>
      </dgm:spPr>
      <dgm:t>
        <a:bodyPr/>
        <a:lstStyle/>
        <a:p>
          <a:r>
            <a:rPr lang="en-US" sz="2000" dirty="0" err="1" smtClean="0"/>
            <a:t>Belum</a:t>
          </a:r>
          <a:r>
            <a:rPr lang="en-US" sz="2000" dirty="0" smtClean="0"/>
            <a:t> </a:t>
          </a:r>
          <a:r>
            <a:rPr lang="en-US" sz="2000" dirty="0" err="1" smtClean="0"/>
            <a:t>Tuntas</a:t>
          </a:r>
          <a:endParaRPr lang="en-US" sz="2000" dirty="0" smtClean="0"/>
        </a:p>
        <a:p>
          <a:r>
            <a:rPr lang="en-US" sz="2000" dirty="0" smtClean="0"/>
            <a:t>&lt; 2.66</a:t>
          </a:r>
          <a:endParaRPr lang="en-US" sz="2000" dirty="0"/>
        </a:p>
      </dgm:t>
    </dgm:pt>
    <dgm:pt modelId="{14E90915-D7BF-4E8A-B9FD-8B7845C65CE3}" type="parTrans" cxnId="{92664E7B-4782-4699-883F-EE041E80BE42}">
      <dgm:prSet/>
      <dgm:spPr/>
      <dgm:t>
        <a:bodyPr/>
        <a:lstStyle/>
        <a:p>
          <a:endParaRPr lang="en-US"/>
        </a:p>
      </dgm:t>
    </dgm:pt>
    <dgm:pt modelId="{CBAAA078-FBB5-4999-ADEC-78547B9FF2FB}" type="sibTrans" cxnId="{92664E7B-4782-4699-883F-EE041E80BE42}">
      <dgm:prSet/>
      <dgm:spPr/>
      <dgm:t>
        <a:bodyPr/>
        <a:lstStyle/>
        <a:p>
          <a:endParaRPr lang="en-US"/>
        </a:p>
      </dgm:t>
    </dgm:pt>
    <dgm:pt modelId="{452F54A4-38E6-462F-BFBD-8948F2BC15D2}">
      <dgm:prSet phldrT="[Text]" custT="1"/>
      <dgm:spPr>
        <a:solidFill>
          <a:schemeClr val="bg2">
            <a:lumMod val="75000"/>
            <a:alpha val="90000"/>
          </a:schemeClr>
        </a:solidFill>
      </dgm:spPr>
      <dgm:t>
        <a:bodyPr/>
        <a:lstStyle/>
        <a:p>
          <a:r>
            <a:rPr lang="en-US" sz="2000" dirty="0" smtClean="0"/>
            <a:t>Remedial</a:t>
          </a:r>
          <a:endParaRPr lang="en-US" sz="2000" dirty="0"/>
        </a:p>
      </dgm:t>
    </dgm:pt>
    <dgm:pt modelId="{691754FB-F0CF-4FAB-B302-3B6C456ED7A0}" type="parTrans" cxnId="{911C047D-47C3-4291-ADB6-8269847726C8}">
      <dgm:prSet/>
      <dgm:spPr/>
      <dgm:t>
        <a:bodyPr/>
        <a:lstStyle/>
        <a:p>
          <a:endParaRPr lang="en-US"/>
        </a:p>
      </dgm:t>
    </dgm:pt>
    <dgm:pt modelId="{BFD6A8DA-22D1-42DE-9A4F-95F99CCC0643}" type="sibTrans" cxnId="{911C047D-47C3-4291-ADB6-8269847726C8}">
      <dgm:prSet/>
      <dgm:spPr/>
      <dgm:t>
        <a:bodyPr/>
        <a:lstStyle/>
        <a:p>
          <a:endParaRPr lang="en-US"/>
        </a:p>
      </dgm:t>
    </dgm:pt>
    <dgm:pt modelId="{83A704DC-A1E5-4CE2-B05E-129B36C4970F}">
      <dgm:prSet phldrT="[Text]" custT="1"/>
      <dgm:spPr/>
      <dgm:t>
        <a:bodyPr/>
        <a:lstStyle/>
        <a:p>
          <a:r>
            <a:rPr lang="en-US" sz="2400" dirty="0" err="1" smtClean="0"/>
            <a:t>KD</a:t>
          </a:r>
          <a:r>
            <a:rPr lang="en-US" sz="2400" dirty="0" smtClean="0"/>
            <a:t> </a:t>
          </a:r>
          <a:r>
            <a:rPr lang="en-US" sz="2400" dirty="0" err="1" smtClean="0"/>
            <a:t>pada</a:t>
          </a:r>
          <a:r>
            <a:rPr lang="en-US" sz="2400" dirty="0" smtClean="0"/>
            <a:t> KI-3 </a:t>
          </a:r>
          <a:r>
            <a:rPr lang="en-US" sz="2400" dirty="0" err="1" smtClean="0"/>
            <a:t>dan</a:t>
          </a:r>
          <a:r>
            <a:rPr lang="en-US" sz="2400" dirty="0" smtClean="0"/>
            <a:t> KI-4</a:t>
          </a:r>
          <a:endParaRPr lang="en-US" sz="2400" dirty="0"/>
        </a:p>
      </dgm:t>
    </dgm:pt>
    <dgm:pt modelId="{203CD151-92D7-460F-AB99-64AA5F2C4F3C}" type="parTrans" cxnId="{6DEE93FE-E0C5-4862-9612-8820353C37BF}">
      <dgm:prSet/>
      <dgm:spPr/>
      <dgm:t>
        <a:bodyPr/>
        <a:lstStyle/>
        <a:p>
          <a:endParaRPr lang="en-US"/>
        </a:p>
      </dgm:t>
    </dgm:pt>
    <dgm:pt modelId="{A3B3C0DA-9274-47E8-BC79-7B32F8FB97F6}" type="sibTrans" cxnId="{6DEE93FE-E0C5-4862-9612-8820353C37BF}">
      <dgm:prSet/>
      <dgm:spPr/>
      <dgm:t>
        <a:bodyPr/>
        <a:lstStyle/>
        <a:p>
          <a:endParaRPr lang="en-US"/>
        </a:p>
      </dgm:t>
    </dgm:pt>
    <dgm:pt modelId="{1AB48D9F-BC85-44D3-834A-1AF05C8FAB5A}">
      <dgm:prSet phldrT="[Text]" custT="1"/>
      <dgm:spPr>
        <a:solidFill>
          <a:schemeClr val="accent2">
            <a:lumMod val="60000"/>
            <a:lumOff val="40000"/>
            <a:alpha val="90000"/>
          </a:schemeClr>
        </a:solidFill>
      </dgm:spPr>
      <dgm:t>
        <a:bodyPr/>
        <a:lstStyle/>
        <a:p>
          <a:r>
            <a:rPr lang="en-US" sz="2400" dirty="0" err="1" smtClean="0"/>
            <a:t>Tuntas</a:t>
          </a:r>
          <a:endParaRPr lang="en-US" sz="2400" dirty="0" smtClean="0"/>
        </a:p>
        <a:p>
          <a:r>
            <a:rPr lang="en-US" sz="2400" u="sng" dirty="0" smtClean="0"/>
            <a:t>&gt;</a:t>
          </a:r>
          <a:r>
            <a:rPr lang="en-US" sz="2400" dirty="0" smtClean="0"/>
            <a:t> 2.66</a:t>
          </a:r>
          <a:endParaRPr lang="en-US" sz="2400" dirty="0"/>
        </a:p>
      </dgm:t>
    </dgm:pt>
    <dgm:pt modelId="{DCDD7ECE-DAC0-4F55-AC23-A0075E4184C3}" type="parTrans" cxnId="{C52DA4BB-4E9B-44ED-B7E4-3A7BDEF79198}">
      <dgm:prSet/>
      <dgm:spPr/>
      <dgm:t>
        <a:bodyPr/>
        <a:lstStyle/>
        <a:p>
          <a:endParaRPr lang="en-US"/>
        </a:p>
      </dgm:t>
    </dgm:pt>
    <dgm:pt modelId="{43632E52-DFAA-4AA5-82F8-3F8DF9DCF50E}" type="sibTrans" cxnId="{C52DA4BB-4E9B-44ED-B7E4-3A7BDEF79198}">
      <dgm:prSet/>
      <dgm:spPr/>
      <dgm:t>
        <a:bodyPr/>
        <a:lstStyle/>
        <a:p>
          <a:endParaRPr lang="en-US"/>
        </a:p>
      </dgm:t>
    </dgm:pt>
    <dgm:pt modelId="{71DA4776-D440-49E2-8539-2AFF3CA3D08C}">
      <dgm:prSet phldrT="[Text]" custT="1"/>
      <dgm:spPr>
        <a:solidFill>
          <a:schemeClr val="accent3">
            <a:lumMod val="40000"/>
            <a:lumOff val="60000"/>
            <a:alpha val="90000"/>
          </a:schemeClr>
        </a:solidFill>
      </dgm:spPr>
      <dgm:t>
        <a:bodyPr/>
        <a:lstStyle/>
        <a:p>
          <a:r>
            <a:rPr lang="en-US" sz="2000" dirty="0" err="1" smtClean="0"/>
            <a:t>Melanjutkan</a:t>
          </a:r>
          <a:endParaRPr lang="en-US" sz="2000" dirty="0"/>
        </a:p>
      </dgm:t>
    </dgm:pt>
    <dgm:pt modelId="{4D8EAD74-7B8F-440C-9B94-BA8F393DF408}" type="parTrans" cxnId="{2F1C1618-C43C-4AB7-9281-234776262816}">
      <dgm:prSet/>
      <dgm:spPr/>
      <dgm:t>
        <a:bodyPr/>
        <a:lstStyle/>
        <a:p>
          <a:endParaRPr lang="en-US"/>
        </a:p>
      </dgm:t>
    </dgm:pt>
    <dgm:pt modelId="{EA81F71D-AC2C-4D97-B995-9AD98B3C6AD2}" type="sibTrans" cxnId="{2F1C1618-C43C-4AB7-9281-234776262816}">
      <dgm:prSet/>
      <dgm:spPr/>
      <dgm:t>
        <a:bodyPr/>
        <a:lstStyle/>
        <a:p>
          <a:endParaRPr lang="en-US"/>
        </a:p>
      </dgm:t>
    </dgm:pt>
    <dgm:pt modelId="{7487654F-B678-4935-B4AB-2A3CF3E99924}">
      <dgm:prSet phldrT="[Text]" custT="1"/>
      <dgm:spPr/>
      <dgm:t>
        <a:bodyPr/>
        <a:lstStyle/>
        <a:p>
          <a:r>
            <a:rPr lang="en-US" sz="2400" dirty="0" err="1" smtClean="0"/>
            <a:t>KD</a:t>
          </a:r>
          <a:r>
            <a:rPr lang="en-US" sz="2400" dirty="0" smtClean="0"/>
            <a:t> </a:t>
          </a:r>
          <a:r>
            <a:rPr lang="en-US" sz="2400" dirty="0" err="1" smtClean="0"/>
            <a:t>pada</a:t>
          </a:r>
          <a:r>
            <a:rPr lang="en-US" sz="2400" dirty="0" smtClean="0"/>
            <a:t> KI-3 </a:t>
          </a:r>
          <a:r>
            <a:rPr lang="en-US" sz="2400" dirty="0" err="1" smtClean="0"/>
            <a:t>dan</a:t>
          </a:r>
          <a:r>
            <a:rPr lang="en-US" sz="2400" dirty="0" smtClean="0"/>
            <a:t> KI-4</a:t>
          </a:r>
          <a:endParaRPr lang="en-US" sz="2400" dirty="0"/>
        </a:p>
      </dgm:t>
    </dgm:pt>
    <dgm:pt modelId="{05DC8FB2-02BE-4C2C-B31B-4077FC19DB87}" type="parTrans" cxnId="{9D363657-4C48-43E3-9BAA-4BB711D8EB8B}">
      <dgm:prSet/>
      <dgm:spPr/>
      <dgm:t>
        <a:bodyPr/>
        <a:lstStyle/>
        <a:p>
          <a:endParaRPr lang="en-US"/>
        </a:p>
      </dgm:t>
    </dgm:pt>
    <dgm:pt modelId="{CAC53B30-29CB-4F17-9898-6562289CBB6A}" type="sibTrans" cxnId="{9D363657-4C48-43E3-9BAA-4BB711D8EB8B}">
      <dgm:prSet/>
      <dgm:spPr/>
      <dgm:t>
        <a:bodyPr/>
        <a:lstStyle/>
        <a:p>
          <a:endParaRPr lang="en-US"/>
        </a:p>
      </dgm:t>
    </dgm:pt>
    <dgm:pt modelId="{E093E645-8ED8-4B9C-B55B-31E5CC55F8A5}">
      <dgm:prSet phldrT="[Text]"/>
      <dgm:spPr>
        <a:solidFill>
          <a:schemeClr val="accent3">
            <a:lumMod val="60000"/>
            <a:lumOff val="40000"/>
            <a:alpha val="90000"/>
          </a:schemeClr>
        </a:solidFill>
      </dgm:spPr>
      <dgm:t>
        <a:bodyPr/>
        <a:lstStyle/>
        <a:p>
          <a:r>
            <a:rPr lang="en-US" dirty="0" err="1" smtClean="0"/>
            <a:t>Belum</a:t>
          </a:r>
          <a:r>
            <a:rPr lang="en-US" dirty="0" smtClean="0"/>
            <a:t> </a:t>
          </a:r>
          <a:r>
            <a:rPr lang="en-US" dirty="0" err="1" smtClean="0"/>
            <a:t>Tuntas</a:t>
          </a:r>
          <a:endParaRPr lang="en-US" dirty="0" smtClean="0"/>
        </a:p>
        <a:p>
          <a:r>
            <a:rPr lang="en-US" dirty="0" smtClean="0"/>
            <a:t>75 % </a:t>
          </a:r>
          <a:r>
            <a:rPr lang="en-US" dirty="0" err="1" smtClean="0"/>
            <a:t>siswa</a:t>
          </a:r>
          <a:endParaRPr lang="en-US" dirty="0"/>
        </a:p>
      </dgm:t>
    </dgm:pt>
    <dgm:pt modelId="{60D09006-0324-47F5-9E84-CDA3D19ED637}" type="parTrans" cxnId="{F6A3C788-A646-4637-B341-DE5A02E8CC5C}">
      <dgm:prSet/>
      <dgm:spPr/>
      <dgm:t>
        <a:bodyPr/>
        <a:lstStyle/>
        <a:p>
          <a:endParaRPr lang="en-US"/>
        </a:p>
      </dgm:t>
    </dgm:pt>
    <dgm:pt modelId="{083254B0-BC4C-4171-BDE7-BCB1B2FBE13E}" type="sibTrans" cxnId="{F6A3C788-A646-4637-B341-DE5A02E8CC5C}">
      <dgm:prSet/>
      <dgm:spPr/>
      <dgm:t>
        <a:bodyPr/>
        <a:lstStyle/>
        <a:p>
          <a:endParaRPr lang="en-US"/>
        </a:p>
      </dgm:t>
    </dgm:pt>
    <dgm:pt modelId="{82434541-436A-4B0A-ACCD-BA2819064F94}">
      <dgm:prSet phldrT="[Text]"/>
      <dgm:spPr>
        <a:solidFill>
          <a:schemeClr val="accent4">
            <a:lumMod val="60000"/>
            <a:lumOff val="40000"/>
            <a:alpha val="90000"/>
          </a:schemeClr>
        </a:solidFill>
      </dgm:spPr>
      <dgm:t>
        <a:bodyPr/>
        <a:lstStyle/>
        <a:p>
          <a:r>
            <a:rPr lang="en-US" dirty="0" smtClean="0"/>
            <a:t>Remedial </a:t>
          </a:r>
          <a:r>
            <a:rPr lang="en-US" dirty="0" err="1" smtClean="0"/>
            <a:t>Klasikal</a:t>
          </a:r>
          <a:endParaRPr lang="en-US" dirty="0"/>
        </a:p>
      </dgm:t>
    </dgm:pt>
    <dgm:pt modelId="{7CDA9679-32DC-4837-85F6-9F921330A7FF}" type="parTrans" cxnId="{53F1672E-512D-44BD-A5E2-EC11D3AD3698}">
      <dgm:prSet/>
      <dgm:spPr/>
      <dgm:t>
        <a:bodyPr/>
        <a:lstStyle/>
        <a:p>
          <a:endParaRPr lang="en-US"/>
        </a:p>
      </dgm:t>
    </dgm:pt>
    <dgm:pt modelId="{8CC83583-529D-46AA-9FE8-9D2D7FE0E639}" type="sibTrans" cxnId="{53F1672E-512D-44BD-A5E2-EC11D3AD3698}">
      <dgm:prSet/>
      <dgm:spPr/>
      <dgm:t>
        <a:bodyPr/>
        <a:lstStyle/>
        <a:p>
          <a:endParaRPr lang="en-US"/>
        </a:p>
      </dgm:t>
    </dgm:pt>
    <dgm:pt modelId="{34987E3C-2FCE-4C07-AE31-2604BCC717D4}">
      <dgm:prSet/>
      <dgm:spPr/>
      <dgm:t>
        <a:bodyPr/>
        <a:lstStyle/>
        <a:p>
          <a:r>
            <a:rPr lang="en-US" dirty="0" err="1" smtClean="0"/>
            <a:t>KD</a:t>
          </a:r>
          <a:r>
            <a:rPr lang="en-US" dirty="0" smtClean="0"/>
            <a:t> </a:t>
          </a:r>
          <a:r>
            <a:rPr lang="en-US" dirty="0" err="1" smtClean="0"/>
            <a:t>pada</a:t>
          </a:r>
          <a:r>
            <a:rPr lang="en-US" dirty="0" smtClean="0"/>
            <a:t> KI-1 </a:t>
          </a:r>
          <a:r>
            <a:rPr lang="en-US" dirty="0" err="1" smtClean="0"/>
            <a:t>dan</a:t>
          </a:r>
          <a:r>
            <a:rPr lang="en-US" dirty="0" smtClean="0"/>
            <a:t> KI-2</a:t>
          </a:r>
          <a:endParaRPr lang="en-US" dirty="0"/>
        </a:p>
      </dgm:t>
    </dgm:pt>
    <dgm:pt modelId="{6FE90943-4A23-4BD3-97DA-9C0C3D3323AB}" type="parTrans" cxnId="{5ADAEF51-C703-441A-9E19-0694C0F24B36}">
      <dgm:prSet/>
      <dgm:spPr/>
      <dgm:t>
        <a:bodyPr/>
        <a:lstStyle/>
        <a:p>
          <a:endParaRPr lang="en-US"/>
        </a:p>
      </dgm:t>
    </dgm:pt>
    <dgm:pt modelId="{60057EC6-870C-49E2-8604-3B4FD38FFECC}" type="sibTrans" cxnId="{5ADAEF51-C703-441A-9E19-0694C0F24B36}">
      <dgm:prSet/>
      <dgm:spPr/>
      <dgm:t>
        <a:bodyPr/>
        <a:lstStyle/>
        <a:p>
          <a:endParaRPr lang="en-US"/>
        </a:p>
      </dgm:t>
    </dgm:pt>
    <dgm:pt modelId="{41E3ADFD-38B2-4354-A989-5BDE4C851D81}">
      <dgm:prSet/>
      <dgm:spPr>
        <a:solidFill>
          <a:schemeClr val="accent5">
            <a:lumMod val="75000"/>
            <a:alpha val="68000"/>
          </a:schemeClr>
        </a:solidFill>
      </dgm:spPr>
      <dgm:t>
        <a:bodyPr/>
        <a:lstStyle/>
        <a:p>
          <a:r>
            <a:rPr lang="en-US" dirty="0" err="1" smtClean="0"/>
            <a:t>Tuntas</a:t>
          </a:r>
          <a:r>
            <a:rPr lang="en-US" dirty="0" smtClean="0"/>
            <a:t> </a:t>
          </a:r>
        </a:p>
        <a:p>
          <a:r>
            <a:rPr lang="en-US" dirty="0" err="1" smtClean="0"/>
            <a:t>BAIK</a:t>
          </a:r>
          <a:endParaRPr lang="en-US" dirty="0"/>
        </a:p>
      </dgm:t>
    </dgm:pt>
    <dgm:pt modelId="{2DDFE7F4-ACF8-40EA-ACA3-8218301FCB72}" type="parTrans" cxnId="{5553806B-89CF-41DF-929C-06159640F3D7}">
      <dgm:prSet/>
      <dgm:spPr/>
      <dgm:t>
        <a:bodyPr/>
        <a:lstStyle/>
        <a:p>
          <a:endParaRPr lang="en-US"/>
        </a:p>
      </dgm:t>
    </dgm:pt>
    <dgm:pt modelId="{EDDCC8D9-67A2-4546-8DCA-3A0CC7200A95}" type="sibTrans" cxnId="{5553806B-89CF-41DF-929C-06159640F3D7}">
      <dgm:prSet/>
      <dgm:spPr/>
      <dgm:t>
        <a:bodyPr/>
        <a:lstStyle/>
        <a:p>
          <a:endParaRPr lang="en-US"/>
        </a:p>
      </dgm:t>
    </dgm:pt>
    <dgm:pt modelId="{0B089ACC-FF20-4CEE-BB46-E59B22B60F55}">
      <dgm:prSet/>
      <dgm:spPr>
        <a:solidFill>
          <a:schemeClr val="accent5">
            <a:lumMod val="60000"/>
            <a:lumOff val="40000"/>
            <a:alpha val="90000"/>
          </a:schemeClr>
        </a:solidFill>
      </dgm:spPr>
      <dgm:t>
        <a:bodyPr/>
        <a:lstStyle/>
        <a:p>
          <a:r>
            <a:rPr lang="en-US" dirty="0" smtClean="0"/>
            <a:t>..</a:t>
          </a:r>
        </a:p>
      </dgm:t>
    </dgm:pt>
    <dgm:pt modelId="{C8480AA3-759B-491B-87DE-54146AEB6580}" type="parTrans" cxnId="{0F2C90D5-78CC-4F33-896A-DC428FD09196}">
      <dgm:prSet/>
      <dgm:spPr/>
      <dgm:t>
        <a:bodyPr/>
        <a:lstStyle/>
        <a:p>
          <a:endParaRPr lang="en-US"/>
        </a:p>
      </dgm:t>
    </dgm:pt>
    <dgm:pt modelId="{1CDA8665-EBE2-401A-A70D-B48804166303}" type="sibTrans" cxnId="{0F2C90D5-78CC-4F33-896A-DC428FD09196}">
      <dgm:prSet/>
      <dgm:spPr/>
      <dgm:t>
        <a:bodyPr/>
        <a:lstStyle/>
        <a:p>
          <a:endParaRPr lang="en-US"/>
        </a:p>
      </dgm:t>
    </dgm:pt>
    <dgm:pt modelId="{D366FF77-3028-4838-8F7D-4B46220715A5}" type="pres">
      <dgm:prSet presAssocID="{A86AC3B9-13CC-4CB8-B3B1-B0CB23F84379}" presName="Name0" presStyleCnt="0">
        <dgm:presLayoutVars>
          <dgm:chPref val="3"/>
          <dgm:dir/>
          <dgm:animLvl val="lvl"/>
          <dgm:resizeHandles/>
        </dgm:presLayoutVars>
      </dgm:prSet>
      <dgm:spPr/>
      <dgm:t>
        <a:bodyPr/>
        <a:lstStyle/>
        <a:p>
          <a:endParaRPr lang="en-US"/>
        </a:p>
      </dgm:t>
    </dgm:pt>
    <dgm:pt modelId="{C2E5F5B0-65EF-4A9F-8BCA-CE4D5B9A2D46}" type="pres">
      <dgm:prSet presAssocID="{3166B324-3172-46B6-A335-4F85F9FC9D6B}" presName="horFlow" presStyleCnt="0"/>
      <dgm:spPr/>
    </dgm:pt>
    <dgm:pt modelId="{6A91BEC1-A00A-4DF5-853C-1C62ABAEC358}" type="pres">
      <dgm:prSet presAssocID="{3166B324-3172-46B6-A335-4F85F9FC9D6B}" presName="bigChev" presStyleLbl="node1" presStyleIdx="0" presStyleCnt="4" custScaleX="120886"/>
      <dgm:spPr/>
      <dgm:t>
        <a:bodyPr/>
        <a:lstStyle/>
        <a:p>
          <a:endParaRPr lang="en-US"/>
        </a:p>
      </dgm:t>
    </dgm:pt>
    <dgm:pt modelId="{917B9183-CF11-468E-9F18-05201B7166F2}" type="pres">
      <dgm:prSet presAssocID="{14E90915-D7BF-4E8A-B9FD-8B7845C65CE3}" presName="parTrans" presStyleCnt="0"/>
      <dgm:spPr/>
    </dgm:pt>
    <dgm:pt modelId="{F7EDCF42-A26F-442D-A6A2-40E411037CC3}" type="pres">
      <dgm:prSet presAssocID="{01BA3E11-C217-416B-86A9-E19B918EA41D}" presName="node" presStyleLbl="alignAccFollowNode1" presStyleIdx="0" presStyleCnt="8" custScaleX="117002">
        <dgm:presLayoutVars>
          <dgm:bulletEnabled val="1"/>
        </dgm:presLayoutVars>
      </dgm:prSet>
      <dgm:spPr/>
      <dgm:t>
        <a:bodyPr/>
        <a:lstStyle/>
        <a:p>
          <a:endParaRPr lang="en-US"/>
        </a:p>
      </dgm:t>
    </dgm:pt>
    <dgm:pt modelId="{9971F705-5995-477F-AA90-DC320B5A8B20}" type="pres">
      <dgm:prSet presAssocID="{CBAAA078-FBB5-4999-ADEC-78547B9FF2FB}" presName="sibTrans" presStyleCnt="0"/>
      <dgm:spPr/>
    </dgm:pt>
    <dgm:pt modelId="{0D760B94-AE25-4FF9-AD89-BE7944B96E20}" type="pres">
      <dgm:prSet presAssocID="{452F54A4-38E6-462F-BFBD-8948F2BC15D2}" presName="node" presStyleLbl="alignAccFollowNode1" presStyleIdx="1" presStyleCnt="8" custScaleX="107508" custLinFactNeighborX="11814" custLinFactNeighborY="-1579">
        <dgm:presLayoutVars>
          <dgm:bulletEnabled val="1"/>
        </dgm:presLayoutVars>
      </dgm:prSet>
      <dgm:spPr/>
      <dgm:t>
        <a:bodyPr/>
        <a:lstStyle/>
        <a:p>
          <a:endParaRPr lang="en-US"/>
        </a:p>
      </dgm:t>
    </dgm:pt>
    <dgm:pt modelId="{67510749-C192-4CBE-80F6-2DBF380EDDC9}" type="pres">
      <dgm:prSet presAssocID="{3166B324-3172-46B6-A335-4F85F9FC9D6B}" presName="vSp" presStyleCnt="0"/>
      <dgm:spPr/>
    </dgm:pt>
    <dgm:pt modelId="{6873D6AC-B1D4-4729-BF13-4DF78D0457C2}" type="pres">
      <dgm:prSet presAssocID="{83A704DC-A1E5-4CE2-B05E-129B36C4970F}" presName="horFlow" presStyleCnt="0"/>
      <dgm:spPr/>
    </dgm:pt>
    <dgm:pt modelId="{4B6451D2-A91E-45FB-B962-774F8C5F7C02}" type="pres">
      <dgm:prSet presAssocID="{83A704DC-A1E5-4CE2-B05E-129B36C4970F}" presName="bigChev" presStyleLbl="node1" presStyleIdx="1" presStyleCnt="4" custScaleX="120886"/>
      <dgm:spPr/>
      <dgm:t>
        <a:bodyPr/>
        <a:lstStyle/>
        <a:p>
          <a:endParaRPr lang="en-US"/>
        </a:p>
      </dgm:t>
    </dgm:pt>
    <dgm:pt modelId="{B690AE3F-5F5F-4207-A594-2AF797C9155A}" type="pres">
      <dgm:prSet presAssocID="{DCDD7ECE-DAC0-4F55-AC23-A0075E4184C3}" presName="parTrans" presStyleCnt="0"/>
      <dgm:spPr/>
    </dgm:pt>
    <dgm:pt modelId="{2C6CB6EE-46A5-4596-8867-3BE53BA763D6}" type="pres">
      <dgm:prSet presAssocID="{1AB48D9F-BC85-44D3-834A-1AF05C8FAB5A}" presName="node" presStyleLbl="alignAccFollowNode1" presStyleIdx="2" presStyleCnt="8" custScaleX="116485">
        <dgm:presLayoutVars>
          <dgm:bulletEnabled val="1"/>
        </dgm:presLayoutVars>
      </dgm:prSet>
      <dgm:spPr/>
      <dgm:t>
        <a:bodyPr/>
        <a:lstStyle/>
        <a:p>
          <a:endParaRPr lang="en-US"/>
        </a:p>
      </dgm:t>
    </dgm:pt>
    <dgm:pt modelId="{E278D6E7-14DD-4639-BA70-2A16DD09F12F}" type="pres">
      <dgm:prSet presAssocID="{43632E52-DFAA-4AA5-82F8-3F8DF9DCF50E}" presName="sibTrans" presStyleCnt="0"/>
      <dgm:spPr/>
    </dgm:pt>
    <dgm:pt modelId="{27D0CB31-DF4A-4ADF-8703-83B375224B1E}" type="pres">
      <dgm:prSet presAssocID="{71DA4776-D440-49E2-8539-2AFF3CA3D08C}" presName="node" presStyleLbl="alignAccFollowNode1" presStyleIdx="3" presStyleCnt="8" custScaleX="107173" custLinFactNeighborX="18551" custLinFactNeighborY="-4429">
        <dgm:presLayoutVars>
          <dgm:bulletEnabled val="1"/>
        </dgm:presLayoutVars>
      </dgm:prSet>
      <dgm:spPr/>
      <dgm:t>
        <a:bodyPr/>
        <a:lstStyle/>
        <a:p>
          <a:endParaRPr lang="en-US"/>
        </a:p>
      </dgm:t>
    </dgm:pt>
    <dgm:pt modelId="{501A509F-C8E6-47D5-BF9D-24EFEA0F8861}" type="pres">
      <dgm:prSet presAssocID="{83A704DC-A1E5-4CE2-B05E-129B36C4970F}" presName="vSp" presStyleCnt="0"/>
      <dgm:spPr/>
    </dgm:pt>
    <dgm:pt modelId="{33680027-8E6B-4CD0-A30F-1975E3AA59DB}" type="pres">
      <dgm:prSet presAssocID="{7487654F-B678-4935-B4AB-2A3CF3E99924}" presName="horFlow" presStyleCnt="0"/>
      <dgm:spPr/>
    </dgm:pt>
    <dgm:pt modelId="{D0F641EF-251C-4790-B962-73ACE2C3904A}" type="pres">
      <dgm:prSet presAssocID="{7487654F-B678-4935-B4AB-2A3CF3E99924}" presName="bigChev" presStyleLbl="node1" presStyleIdx="2" presStyleCnt="4" custScaleX="123519"/>
      <dgm:spPr/>
      <dgm:t>
        <a:bodyPr/>
        <a:lstStyle/>
        <a:p>
          <a:endParaRPr lang="en-US"/>
        </a:p>
      </dgm:t>
    </dgm:pt>
    <dgm:pt modelId="{51B04C3C-8592-4FE1-ACF3-A428EE0E3A87}" type="pres">
      <dgm:prSet presAssocID="{60D09006-0324-47F5-9E84-CDA3D19ED637}" presName="parTrans" presStyleCnt="0"/>
      <dgm:spPr/>
    </dgm:pt>
    <dgm:pt modelId="{BA49A63B-FECA-45F1-B850-72C5B96FE52F}" type="pres">
      <dgm:prSet presAssocID="{E093E645-8ED8-4B9C-B55B-31E5CC55F8A5}" presName="node" presStyleLbl="alignAccFollowNode1" presStyleIdx="4" presStyleCnt="8" custScaleX="113830">
        <dgm:presLayoutVars>
          <dgm:bulletEnabled val="1"/>
        </dgm:presLayoutVars>
      </dgm:prSet>
      <dgm:spPr/>
      <dgm:t>
        <a:bodyPr/>
        <a:lstStyle/>
        <a:p>
          <a:endParaRPr lang="en-US"/>
        </a:p>
      </dgm:t>
    </dgm:pt>
    <dgm:pt modelId="{D0293817-9130-41E0-A3F3-F2AFD6E73FB2}" type="pres">
      <dgm:prSet presAssocID="{083254B0-BC4C-4171-BDE7-BCB1B2FBE13E}" presName="sibTrans" presStyleCnt="0"/>
      <dgm:spPr/>
    </dgm:pt>
    <dgm:pt modelId="{8038A9A9-D6F3-4022-A7A2-C64427C64605}" type="pres">
      <dgm:prSet presAssocID="{82434541-436A-4B0A-ACCD-BA2819064F94}" presName="node" presStyleLbl="alignAccFollowNode1" presStyleIdx="5" presStyleCnt="8" custScaleX="107508" custLinFactNeighborX="40475">
        <dgm:presLayoutVars>
          <dgm:bulletEnabled val="1"/>
        </dgm:presLayoutVars>
      </dgm:prSet>
      <dgm:spPr/>
      <dgm:t>
        <a:bodyPr/>
        <a:lstStyle/>
        <a:p>
          <a:endParaRPr lang="en-US"/>
        </a:p>
      </dgm:t>
    </dgm:pt>
    <dgm:pt modelId="{DD4A87D9-E250-4E9A-800D-AE6C69942FC9}" type="pres">
      <dgm:prSet presAssocID="{7487654F-B678-4935-B4AB-2A3CF3E99924}" presName="vSp" presStyleCnt="0"/>
      <dgm:spPr/>
    </dgm:pt>
    <dgm:pt modelId="{6D9B0F15-19A6-4A55-9DEB-09440E93AF41}" type="pres">
      <dgm:prSet presAssocID="{34987E3C-2FCE-4C07-AE31-2604BCC717D4}" presName="horFlow" presStyleCnt="0"/>
      <dgm:spPr/>
    </dgm:pt>
    <dgm:pt modelId="{2046CA91-A082-4497-B037-819CF304B25D}" type="pres">
      <dgm:prSet presAssocID="{34987E3C-2FCE-4C07-AE31-2604BCC717D4}" presName="bigChev" presStyleLbl="node1" presStyleIdx="3" presStyleCnt="4" custScaleX="123519"/>
      <dgm:spPr/>
      <dgm:t>
        <a:bodyPr/>
        <a:lstStyle/>
        <a:p>
          <a:endParaRPr lang="en-US"/>
        </a:p>
      </dgm:t>
    </dgm:pt>
    <dgm:pt modelId="{6F1173CF-6A16-4C2A-A6FE-3622832EC520}" type="pres">
      <dgm:prSet presAssocID="{2DDFE7F4-ACF8-40EA-ACA3-8218301FCB72}" presName="parTrans" presStyleCnt="0"/>
      <dgm:spPr/>
    </dgm:pt>
    <dgm:pt modelId="{D883C6A6-D163-4549-B6BB-6B1473D626E2}" type="pres">
      <dgm:prSet presAssocID="{41E3ADFD-38B2-4354-A989-5BDE4C851D81}" presName="node" presStyleLbl="alignAccFollowNode1" presStyleIdx="6" presStyleCnt="8" custScaleX="110657">
        <dgm:presLayoutVars>
          <dgm:bulletEnabled val="1"/>
        </dgm:presLayoutVars>
      </dgm:prSet>
      <dgm:spPr/>
      <dgm:t>
        <a:bodyPr/>
        <a:lstStyle/>
        <a:p>
          <a:endParaRPr lang="en-US"/>
        </a:p>
      </dgm:t>
    </dgm:pt>
    <dgm:pt modelId="{B8AB3648-0948-47C1-B66B-53E91369EC1B}" type="pres">
      <dgm:prSet presAssocID="{EDDCC8D9-67A2-4546-8DCA-3A0CC7200A95}" presName="sibTrans" presStyleCnt="0"/>
      <dgm:spPr/>
    </dgm:pt>
    <dgm:pt modelId="{096DD82B-3C52-463B-B65F-B4B8D9ED2D88}" type="pres">
      <dgm:prSet presAssocID="{0B089ACC-FF20-4CEE-BB46-E59B22B60F55}" presName="node" presStyleLbl="alignAccFollowNode1" presStyleIdx="7" presStyleCnt="8" custScaleX="114681" custLinFactNeighborX="37520">
        <dgm:presLayoutVars>
          <dgm:bulletEnabled val="1"/>
        </dgm:presLayoutVars>
      </dgm:prSet>
      <dgm:spPr/>
      <dgm:t>
        <a:bodyPr/>
        <a:lstStyle/>
        <a:p>
          <a:endParaRPr lang="en-US"/>
        </a:p>
      </dgm:t>
    </dgm:pt>
  </dgm:ptLst>
  <dgm:cxnLst>
    <dgm:cxn modelId="{8D9B1A64-EA2C-4C92-8E83-69F7FA51A700}" type="presOf" srcId="{3166B324-3172-46B6-A335-4F85F9FC9D6B}" destId="{6A91BEC1-A00A-4DF5-853C-1C62ABAEC358}" srcOrd="0" destOrd="0" presId="urn:microsoft.com/office/officeart/2005/8/layout/lProcess3"/>
    <dgm:cxn modelId="{9D363657-4C48-43E3-9BAA-4BB711D8EB8B}" srcId="{A86AC3B9-13CC-4CB8-B3B1-B0CB23F84379}" destId="{7487654F-B678-4935-B4AB-2A3CF3E99924}" srcOrd="2" destOrd="0" parTransId="{05DC8FB2-02BE-4C2C-B31B-4077FC19DB87}" sibTransId="{CAC53B30-29CB-4F17-9898-6562289CBB6A}"/>
    <dgm:cxn modelId="{EFA7712B-5902-47CC-8E9F-D730B3CBCB3D}" type="presOf" srcId="{A86AC3B9-13CC-4CB8-B3B1-B0CB23F84379}" destId="{D366FF77-3028-4838-8F7D-4B46220715A5}" srcOrd="0" destOrd="0" presId="urn:microsoft.com/office/officeart/2005/8/layout/lProcess3"/>
    <dgm:cxn modelId="{89FCE10C-B109-4BEA-8224-37DF3514A9E0}" type="presOf" srcId="{7487654F-B678-4935-B4AB-2A3CF3E99924}" destId="{D0F641EF-251C-4790-B962-73ACE2C3904A}" srcOrd="0" destOrd="0" presId="urn:microsoft.com/office/officeart/2005/8/layout/lProcess3"/>
    <dgm:cxn modelId="{911C047D-47C3-4291-ADB6-8269847726C8}" srcId="{3166B324-3172-46B6-A335-4F85F9FC9D6B}" destId="{452F54A4-38E6-462F-BFBD-8948F2BC15D2}" srcOrd="1" destOrd="0" parTransId="{691754FB-F0CF-4FAB-B302-3B6C456ED7A0}" sibTransId="{BFD6A8DA-22D1-42DE-9A4F-95F99CCC0643}"/>
    <dgm:cxn modelId="{B6892EAE-39EA-4560-A9EF-DD933CD75AD4}" type="presOf" srcId="{34987E3C-2FCE-4C07-AE31-2604BCC717D4}" destId="{2046CA91-A082-4497-B037-819CF304B25D}" srcOrd="0" destOrd="0" presId="urn:microsoft.com/office/officeart/2005/8/layout/lProcess3"/>
    <dgm:cxn modelId="{5553806B-89CF-41DF-929C-06159640F3D7}" srcId="{34987E3C-2FCE-4C07-AE31-2604BCC717D4}" destId="{41E3ADFD-38B2-4354-A989-5BDE4C851D81}" srcOrd="0" destOrd="0" parTransId="{2DDFE7F4-ACF8-40EA-ACA3-8218301FCB72}" sibTransId="{EDDCC8D9-67A2-4546-8DCA-3A0CC7200A95}"/>
    <dgm:cxn modelId="{4517DD21-F8D9-44A2-AC63-04BD05E68DAC}" type="presOf" srcId="{452F54A4-38E6-462F-BFBD-8948F2BC15D2}" destId="{0D760B94-AE25-4FF9-AD89-BE7944B96E20}" srcOrd="0" destOrd="0" presId="urn:microsoft.com/office/officeart/2005/8/layout/lProcess3"/>
    <dgm:cxn modelId="{6DEE93FE-E0C5-4862-9612-8820353C37BF}" srcId="{A86AC3B9-13CC-4CB8-B3B1-B0CB23F84379}" destId="{83A704DC-A1E5-4CE2-B05E-129B36C4970F}" srcOrd="1" destOrd="0" parTransId="{203CD151-92D7-460F-AB99-64AA5F2C4F3C}" sibTransId="{A3B3C0DA-9274-47E8-BC79-7B32F8FB97F6}"/>
    <dgm:cxn modelId="{76D4B82D-3788-42B9-82C0-AEA4BB9951FD}" type="presOf" srcId="{71DA4776-D440-49E2-8539-2AFF3CA3D08C}" destId="{27D0CB31-DF4A-4ADF-8703-83B375224B1E}" srcOrd="0" destOrd="0" presId="urn:microsoft.com/office/officeart/2005/8/layout/lProcess3"/>
    <dgm:cxn modelId="{6D89B6C7-9074-46E4-B441-1ECA8A759030}" type="presOf" srcId="{0B089ACC-FF20-4CEE-BB46-E59B22B60F55}" destId="{096DD82B-3C52-463B-B65F-B4B8D9ED2D88}" srcOrd="0" destOrd="0" presId="urn:microsoft.com/office/officeart/2005/8/layout/lProcess3"/>
    <dgm:cxn modelId="{2F1C1618-C43C-4AB7-9281-234776262816}" srcId="{83A704DC-A1E5-4CE2-B05E-129B36C4970F}" destId="{71DA4776-D440-49E2-8539-2AFF3CA3D08C}" srcOrd="1" destOrd="0" parTransId="{4D8EAD74-7B8F-440C-9B94-BA8F393DF408}" sibTransId="{EA81F71D-AC2C-4D97-B995-9AD98B3C6AD2}"/>
    <dgm:cxn modelId="{0F2C90D5-78CC-4F33-896A-DC428FD09196}" srcId="{34987E3C-2FCE-4C07-AE31-2604BCC717D4}" destId="{0B089ACC-FF20-4CEE-BB46-E59B22B60F55}" srcOrd="1" destOrd="0" parTransId="{C8480AA3-759B-491B-87DE-54146AEB6580}" sibTransId="{1CDA8665-EBE2-401A-A70D-B48804166303}"/>
    <dgm:cxn modelId="{92664E7B-4782-4699-883F-EE041E80BE42}" srcId="{3166B324-3172-46B6-A335-4F85F9FC9D6B}" destId="{01BA3E11-C217-416B-86A9-E19B918EA41D}" srcOrd="0" destOrd="0" parTransId="{14E90915-D7BF-4E8A-B9FD-8B7845C65CE3}" sibTransId="{CBAAA078-FBB5-4999-ADEC-78547B9FF2FB}"/>
    <dgm:cxn modelId="{C52DA4BB-4E9B-44ED-B7E4-3A7BDEF79198}" srcId="{83A704DC-A1E5-4CE2-B05E-129B36C4970F}" destId="{1AB48D9F-BC85-44D3-834A-1AF05C8FAB5A}" srcOrd="0" destOrd="0" parTransId="{DCDD7ECE-DAC0-4F55-AC23-A0075E4184C3}" sibTransId="{43632E52-DFAA-4AA5-82F8-3F8DF9DCF50E}"/>
    <dgm:cxn modelId="{5ADAEF51-C703-441A-9E19-0694C0F24B36}" srcId="{A86AC3B9-13CC-4CB8-B3B1-B0CB23F84379}" destId="{34987E3C-2FCE-4C07-AE31-2604BCC717D4}" srcOrd="3" destOrd="0" parTransId="{6FE90943-4A23-4BD3-97DA-9C0C3D3323AB}" sibTransId="{60057EC6-870C-49E2-8604-3B4FD38FFECC}"/>
    <dgm:cxn modelId="{F6A3C788-A646-4637-B341-DE5A02E8CC5C}" srcId="{7487654F-B678-4935-B4AB-2A3CF3E99924}" destId="{E093E645-8ED8-4B9C-B55B-31E5CC55F8A5}" srcOrd="0" destOrd="0" parTransId="{60D09006-0324-47F5-9E84-CDA3D19ED637}" sibTransId="{083254B0-BC4C-4171-BDE7-BCB1B2FBE13E}"/>
    <dgm:cxn modelId="{7AB7493C-68F5-432A-8EB0-0AD0EC0063BB}" type="presOf" srcId="{01BA3E11-C217-416B-86A9-E19B918EA41D}" destId="{F7EDCF42-A26F-442D-A6A2-40E411037CC3}" srcOrd="0" destOrd="0" presId="urn:microsoft.com/office/officeart/2005/8/layout/lProcess3"/>
    <dgm:cxn modelId="{137A60E6-967A-41EE-A5CE-37BE99651C7C}" type="presOf" srcId="{83A704DC-A1E5-4CE2-B05E-129B36C4970F}" destId="{4B6451D2-A91E-45FB-B962-774F8C5F7C02}" srcOrd="0" destOrd="0" presId="urn:microsoft.com/office/officeart/2005/8/layout/lProcess3"/>
    <dgm:cxn modelId="{53F1672E-512D-44BD-A5E2-EC11D3AD3698}" srcId="{7487654F-B678-4935-B4AB-2A3CF3E99924}" destId="{82434541-436A-4B0A-ACCD-BA2819064F94}" srcOrd="1" destOrd="0" parTransId="{7CDA9679-32DC-4837-85F6-9F921330A7FF}" sibTransId="{8CC83583-529D-46AA-9FE8-9D2D7FE0E639}"/>
    <dgm:cxn modelId="{B7655479-41E4-485F-99AD-E05985FFFD25}" type="presOf" srcId="{E093E645-8ED8-4B9C-B55B-31E5CC55F8A5}" destId="{BA49A63B-FECA-45F1-B850-72C5B96FE52F}" srcOrd="0" destOrd="0" presId="urn:microsoft.com/office/officeart/2005/8/layout/lProcess3"/>
    <dgm:cxn modelId="{39585BD3-3F42-46F0-9755-2438607CC2E3}" type="presOf" srcId="{1AB48D9F-BC85-44D3-834A-1AF05C8FAB5A}" destId="{2C6CB6EE-46A5-4596-8867-3BE53BA763D6}" srcOrd="0" destOrd="0" presId="urn:microsoft.com/office/officeart/2005/8/layout/lProcess3"/>
    <dgm:cxn modelId="{AB9A6A18-532B-4F59-99C8-E5BD700B9A24}" type="presOf" srcId="{82434541-436A-4B0A-ACCD-BA2819064F94}" destId="{8038A9A9-D6F3-4022-A7A2-C64427C64605}" srcOrd="0" destOrd="0" presId="urn:microsoft.com/office/officeart/2005/8/layout/lProcess3"/>
    <dgm:cxn modelId="{2A816E41-46CB-4754-803D-9A284BC5C61F}" srcId="{A86AC3B9-13CC-4CB8-B3B1-B0CB23F84379}" destId="{3166B324-3172-46B6-A335-4F85F9FC9D6B}" srcOrd="0" destOrd="0" parTransId="{5EAC1198-52B7-47B3-B7CE-A1B629E15634}" sibTransId="{309D3277-D8CB-4243-937F-DC22B7B70E2D}"/>
    <dgm:cxn modelId="{9FF6787B-3A2C-40EE-8C16-A78A9E2B3BE4}" type="presOf" srcId="{41E3ADFD-38B2-4354-A989-5BDE4C851D81}" destId="{D883C6A6-D163-4549-B6BB-6B1473D626E2}" srcOrd="0" destOrd="0" presId="urn:microsoft.com/office/officeart/2005/8/layout/lProcess3"/>
    <dgm:cxn modelId="{525E0DB6-CFD1-456A-B7FB-1DAEB1C84B01}" type="presParOf" srcId="{D366FF77-3028-4838-8F7D-4B46220715A5}" destId="{C2E5F5B0-65EF-4A9F-8BCA-CE4D5B9A2D46}" srcOrd="0" destOrd="0" presId="urn:microsoft.com/office/officeart/2005/8/layout/lProcess3"/>
    <dgm:cxn modelId="{3F2D33CD-40BE-4FD6-A76B-7058BDADA93E}" type="presParOf" srcId="{C2E5F5B0-65EF-4A9F-8BCA-CE4D5B9A2D46}" destId="{6A91BEC1-A00A-4DF5-853C-1C62ABAEC358}" srcOrd="0" destOrd="0" presId="urn:microsoft.com/office/officeart/2005/8/layout/lProcess3"/>
    <dgm:cxn modelId="{ED0B5B81-334D-40D0-BB59-E98B4291A085}" type="presParOf" srcId="{C2E5F5B0-65EF-4A9F-8BCA-CE4D5B9A2D46}" destId="{917B9183-CF11-468E-9F18-05201B7166F2}" srcOrd="1" destOrd="0" presId="urn:microsoft.com/office/officeart/2005/8/layout/lProcess3"/>
    <dgm:cxn modelId="{FFD8837E-94D2-494B-B16E-A1AEFBB98F53}" type="presParOf" srcId="{C2E5F5B0-65EF-4A9F-8BCA-CE4D5B9A2D46}" destId="{F7EDCF42-A26F-442D-A6A2-40E411037CC3}" srcOrd="2" destOrd="0" presId="urn:microsoft.com/office/officeart/2005/8/layout/lProcess3"/>
    <dgm:cxn modelId="{DEB74633-87B3-45EE-A481-98E4ED2227C7}" type="presParOf" srcId="{C2E5F5B0-65EF-4A9F-8BCA-CE4D5B9A2D46}" destId="{9971F705-5995-477F-AA90-DC320B5A8B20}" srcOrd="3" destOrd="0" presId="urn:microsoft.com/office/officeart/2005/8/layout/lProcess3"/>
    <dgm:cxn modelId="{9B3B41DD-5DEE-478C-8FD5-E05F0852BF39}" type="presParOf" srcId="{C2E5F5B0-65EF-4A9F-8BCA-CE4D5B9A2D46}" destId="{0D760B94-AE25-4FF9-AD89-BE7944B96E20}" srcOrd="4" destOrd="0" presId="urn:microsoft.com/office/officeart/2005/8/layout/lProcess3"/>
    <dgm:cxn modelId="{C293436F-E225-4D91-85CC-EE25C3D56A42}" type="presParOf" srcId="{D366FF77-3028-4838-8F7D-4B46220715A5}" destId="{67510749-C192-4CBE-80F6-2DBF380EDDC9}" srcOrd="1" destOrd="0" presId="urn:microsoft.com/office/officeart/2005/8/layout/lProcess3"/>
    <dgm:cxn modelId="{B2555F79-BB88-451E-BAB6-913294AE8D3F}" type="presParOf" srcId="{D366FF77-3028-4838-8F7D-4B46220715A5}" destId="{6873D6AC-B1D4-4729-BF13-4DF78D0457C2}" srcOrd="2" destOrd="0" presId="urn:microsoft.com/office/officeart/2005/8/layout/lProcess3"/>
    <dgm:cxn modelId="{09E316F8-8CD0-4462-BD6B-EF88C3C8EF54}" type="presParOf" srcId="{6873D6AC-B1D4-4729-BF13-4DF78D0457C2}" destId="{4B6451D2-A91E-45FB-B962-774F8C5F7C02}" srcOrd="0" destOrd="0" presId="urn:microsoft.com/office/officeart/2005/8/layout/lProcess3"/>
    <dgm:cxn modelId="{764902CA-F3C4-41FA-B35B-3090C0CF30B5}" type="presParOf" srcId="{6873D6AC-B1D4-4729-BF13-4DF78D0457C2}" destId="{B690AE3F-5F5F-4207-A594-2AF797C9155A}" srcOrd="1" destOrd="0" presId="urn:microsoft.com/office/officeart/2005/8/layout/lProcess3"/>
    <dgm:cxn modelId="{64631A13-9996-4756-AD1C-74BE23F84C0F}" type="presParOf" srcId="{6873D6AC-B1D4-4729-BF13-4DF78D0457C2}" destId="{2C6CB6EE-46A5-4596-8867-3BE53BA763D6}" srcOrd="2" destOrd="0" presId="urn:microsoft.com/office/officeart/2005/8/layout/lProcess3"/>
    <dgm:cxn modelId="{078F0E5F-4E8E-464D-8817-44BD79B2BDC5}" type="presParOf" srcId="{6873D6AC-B1D4-4729-BF13-4DF78D0457C2}" destId="{E278D6E7-14DD-4639-BA70-2A16DD09F12F}" srcOrd="3" destOrd="0" presId="urn:microsoft.com/office/officeart/2005/8/layout/lProcess3"/>
    <dgm:cxn modelId="{A92B6232-ED49-41BC-8B3D-398CB1F636B5}" type="presParOf" srcId="{6873D6AC-B1D4-4729-BF13-4DF78D0457C2}" destId="{27D0CB31-DF4A-4ADF-8703-83B375224B1E}" srcOrd="4" destOrd="0" presId="urn:microsoft.com/office/officeart/2005/8/layout/lProcess3"/>
    <dgm:cxn modelId="{3AA38EAC-3565-4DF8-8C3E-667CBD70541F}" type="presParOf" srcId="{D366FF77-3028-4838-8F7D-4B46220715A5}" destId="{501A509F-C8E6-47D5-BF9D-24EFEA0F8861}" srcOrd="3" destOrd="0" presId="urn:microsoft.com/office/officeart/2005/8/layout/lProcess3"/>
    <dgm:cxn modelId="{DE3AAD87-0EF6-4EC2-A95F-7730B29488B5}" type="presParOf" srcId="{D366FF77-3028-4838-8F7D-4B46220715A5}" destId="{33680027-8E6B-4CD0-A30F-1975E3AA59DB}" srcOrd="4" destOrd="0" presId="urn:microsoft.com/office/officeart/2005/8/layout/lProcess3"/>
    <dgm:cxn modelId="{923F9BF9-6EEE-4179-8636-163F5AED18B3}" type="presParOf" srcId="{33680027-8E6B-4CD0-A30F-1975E3AA59DB}" destId="{D0F641EF-251C-4790-B962-73ACE2C3904A}" srcOrd="0" destOrd="0" presId="urn:microsoft.com/office/officeart/2005/8/layout/lProcess3"/>
    <dgm:cxn modelId="{1D62AFEC-17E7-4057-94CC-C6514D633876}" type="presParOf" srcId="{33680027-8E6B-4CD0-A30F-1975E3AA59DB}" destId="{51B04C3C-8592-4FE1-ACF3-A428EE0E3A87}" srcOrd="1" destOrd="0" presId="urn:microsoft.com/office/officeart/2005/8/layout/lProcess3"/>
    <dgm:cxn modelId="{D6D751E4-7DEE-4CEA-8B72-452A1BD92508}" type="presParOf" srcId="{33680027-8E6B-4CD0-A30F-1975E3AA59DB}" destId="{BA49A63B-FECA-45F1-B850-72C5B96FE52F}" srcOrd="2" destOrd="0" presId="urn:microsoft.com/office/officeart/2005/8/layout/lProcess3"/>
    <dgm:cxn modelId="{07F4CD38-6ECE-41F2-8080-A11273B78725}" type="presParOf" srcId="{33680027-8E6B-4CD0-A30F-1975E3AA59DB}" destId="{D0293817-9130-41E0-A3F3-F2AFD6E73FB2}" srcOrd="3" destOrd="0" presId="urn:microsoft.com/office/officeart/2005/8/layout/lProcess3"/>
    <dgm:cxn modelId="{CFBC0A22-14E2-440B-9D13-2E4541FB25F7}" type="presParOf" srcId="{33680027-8E6B-4CD0-A30F-1975E3AA59DB}" destId="{8038A9A9-D6F3-4022-A7A2-C64427C64605}" srcOrd="4" destOrd="0" presId="urn:microsoft.com/office/officeart/2005/8/layout/lProcess3"/>
    <dgm:cxn modelId="{B64F2AB2-2524-43CB-B9E2-E9B8894FFB21}" type="presParOf" srcId="{D366FF77-3028-4838-8F7D-4B46220715A5}" destId="{DD4A87D9-E250-4E9A-800D-AE6C69942FC9}" srcOrd="5" destOrd="0" presId="urn:microsoft.com/office/officeart/2005/8/layout/lProcess3"/>
    <dgm:cxn modelId="{7CA2FDEF-9AAC-4BAA-ACBE-2C8919432061}" type="presParOf" srcId="{D366FF77-3028-4838-8F7D-4B46220715A5}" destId="{6D9B0F15-19A6-4A55-9DEB-09440E93AF41}" srcOrd="6" destOrd="0" presId="urn:microsoft.com/office/officeart/2005/8/layout/lProcess3"/>
    <dgm:cxn modelId="{FBCCBF63-D296-4120-A6BE-CCB2639E7A91}" type="presParOf" srcId="{6D9B0F15-19A6-4A55-9DEB-09440E93AF41}" destId="{2046CA91-A082-4497-B037-819CF304B25D}" srcOrd="0" destOrd="0" presId="urn:microsoft.com/office/officeart/2005/8/layout/lProcess3"/>
    <dgm:cxn modelId="{ACA00A65-BAAF-4B61-9E24-47AA51DFF187}" type="presParOf" srcId="{6D9B0F15-19A6-4A55-9DEB-09440E93AF41}" destId="{6F1173CF-6A16-4C2A-A6FE-3622832EC520}" srcOrd="1" destOrd="0" presId="urn:microsoft.com/office/officeart/2005/8/layout/lProcess3"/>
    <dgm:cxn modelId="{E9D34F56-646F-48FF-9BC2-F4DADEE5BCC1}" type="presParOf" srcId="{6D9B0F15-19A6-4A55-9DEB-09440E93AF41}" destId="{D883C6A6-D163-4549-B6BB-6B1473D626E2}" srcOrd="2" destOrd="0" presId="urn:microsoft.com/office/officeart/2005/8/layout/lProcess3"/>
    <dgm:cxn modelId="{1543EB8A-0636-49DE-A97B-3E8C84B14A15}" type="presParOf" srcId="{6D9B0F15-19A6-4A55-9DEB-09440E93AF41}" destId="{B8AB3648-0948-47C1-B66B-53E91369EC1B}" srcOrd="3" destOrd="0" presId="urn:microsoft.com/office/officeart/2005/8/layout/lProcess3"/>
    <dgm:cxn modelId="{D6B46964-0498-44FF-A81B-7528E5134320}" type="presParOf" srcId="{6D9B0F15-19A6-4A55-9DEB-09440E93AF41}" destId="{096DD82B-3C52-463B-B65F-B4B8D9ED2D88}"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91BEC1-A00A-4DF5-853C-1C62ABAEC358}">
      <dsp:nvSpPr>
        <dsp:cNvPr id="0" name=""/>
        <dsp:cNvSpPr/>
      </dsp:nvSpPr>
      <dsp:spPr>
        <a:xfrm>
          <a:off x="455338" y="2592"/>
          <a:ext cx="3094312" cy="1023877"/>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err="1" smtClean="0"/>
            <a:t>KD</a:t>
          </a:r>
          <a:r>
            <a:rPr lang="en-US" sz="2400" kern="1200" dirty="0" smtClean="0"/>
            <a:t> </a:t>
          </a:r>
          <a:r>
            <a:rPr lang="en-US" sz="2400" kern="1200" dirty="0" err="1" smtClean="0"/>
            <a:t>pada</a:t>
          </a:r>
          <a:r>
            <a:rPr lang="en-US" sz="2400" kern="1200" dirty="0" smtClean="0"/>
            <a:t> KI-3 </a:t>
          </a:r>
          <a:r>
            <a:rPr lang="en-US" sz="2400" kern="1200" dirty="0" err="1" smtClean="0"/>
            <a:t>dan</a:t>
          </a:r>
          <a:r>
            <a:rPr lang="en-US" sz="2400" kern="1200" dirty="0" smtClean="0"/>
            <a:t> KI-4</a:t>
          </a:r>
          <a:endParaRPr lang="en-US" sz="2400" kern="1200" dirty="0"/>
        </a:p>
      </dsp:txBody>
      <dsp:txXfrm>
        <a:off x="455338" y="2592"/>
        <a:ext cx="3094312" cy="1023877"/>
      </dsp:txXfrm>
    </dsp:sp>
    <dsp:sp modelId="{F7EDCF42-A26F-442D-A6A2-40E411037CC3}">
      <dsp:nvSpPr>
        <dsp:cNvPr id="0" name=""/>
        <dsp:cNvSpPr/>
      </dsp:nvSpPr>
      <dsp:spPr>
        <a:xfrm>
          <a:off x="3216890" y="89621"/>
          <a:ext cx="2485762" cy="849818"/>
        </a:xfrm>
        <a:prstGeom prst="chevron">
          <a:avLst/>
        </a:prstGeom>
        <a:solidFill>
          <a:schemeClr val="bg2">
            <a:lumMod val="50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kern="1200" dirty="0" err="1" smtClean="0"/>
            <a:t>Belum</a:t>
          </a:r>
          <a:r>
            <a:rPr lang="en-US" sz="2000" kern="1200" dirty="0" smtClean="0"/>
            <a:t> </a:t>
          </a:r>
          <a:r>
            <a:rPr lang="en-US" sz="2000" kern="1200" dirty="0" err="1" smtClean="0"/>
            <a:t>Tuntas</a:t>
          </a:r>
          <a:endParaRPr lang="en-US" sz="2000" kern="1200" dirty="0" smtClean="0"/>
        </a:p>
        <a:p>
          <a:pPr lvl="0" algn="ctr" defTabSz="889000">
            <a:lnSpc>
              <a:spcPct val="90000"/>
            </a:lnSpc>
            <a:spcBef>
              <a:spcPct val="0"/>
            </a:spcBef>
            <a:spcAft>
              <a:spcPct val="35000"/>
            </a:spcAft>
          </a:pPr>
          <a:r>
            <a:rPr lang="en-US" sz="2000" kern="1200" dirty="0" smtClean="0"/>
            <a:t>&lt; 2.66</a:t>
          </a:r>
          <a:endParaRPr lang="en-US" sz="2000" kern="1200" dirty="0"/>
        </a:p>
      </dsp:txBody>
      <dsp:txXfrm>
        <a:off x="3216890" y="89621"/>
        <a:ext cx="2485762" cy="849818"/>
      </dsp:txXfrm>
    </dsp:sp>
    <dsp:sp modelId="{0D760B94-AE25-4FF9-AD89-BE7944B96E20}">
      <dsp:nvSpPr>
        <dsp:cNvPr id="0" name=""/>
        <dsp:cNvSpPr/>
      </dsp:nvSpPr>
      <dsp:spPr>
        <a:xfrm>
          <a:off x="5440355" y="76203"/>
          <a:ext cx="2284057" cy="849818"/>
        </a:xfrm>
        <a:prstGeom prst="chevron">
          <a:avLst/>
        </a:prstGeom>
        <a:solidFill>
          <a:schemeClr val="bg2">
            <a:lumMod val="75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kern="1200" dirty="0" smtClean="0"/>
            <a:t>Remedial</a:t>
          </a:r>
          <a:endParaRPr lang="en-US" sz="2000" kern="1200" dirty="0"/>
        </a:p>
      </dsp:txBody>
      <dsp:txXfrm>
        <a:off x="5440355" y="76203"/>
        <a:ext cx="2284057" cy="849818"/>
      </dsp:txXfrm>
    </dsp:sp>
    <dsp:sp modelId="{4B6451D2-A91E-45FB-B962-774F8C5F7C02}">
      <dsp:nvSpPr>
        <dsp:cNvPr id="0" name=""/>
        <dsp:cNvSpPr/>
      </dsp:nvSpPr>
      <dsp:spPr>
        <a:xfrm>
          <a:off x="455338" y="1169813"/>
          <a:ext cx="3094312" cy="1023877"/>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err="1" smtClean="0"/>
            <a:t>KD</a:t>
          </a:r>
          <a:r>
            <a:rPr lang="en-US" sz="2400" kern="1200" dirty="0" smtClean="0"/>
            <a:t> </a:t>
          </a:r>
          <a:r>
            <a:rPr lang="en-US" sz="2400" kern="1200" dirty="0" err="1" smtClean="0"/>
            <a:t>pada</a:t>
          </a:r>
          <a:r>
            <a:rPr lang="en-US" sz="2400" kern="1200" dirty="0" smtClean="0"/>
            <a:t> KI-3 </a:t>
          </a:r>
          <a:r>
            <a:rPr lang="en-US" sz="2400" kern="1200" dirty="0" err="1" smtClean="0"/>
            <a:t>dan</a:t>
          </a:r>
          <a:r>
            <a:rPr lang="en-US" sz="2400" kern="1200" dirty="0" smtClean="0"/>
            <a:t> KI-4</a:t>
          </a:r>
          <a:endParaRPr lang="en-US" sz="2400" kern="1200" dirty="0"/>
        </a:p>
      </dsp:txBody>
      <dsp:txXfrm>
        <a:off x="455338" y="1169813"/>
        <a:ext cx="3094312" cy="1023877"/>
      </dsp:txXfrm>
    </dsp:sp>
    <dsp:sp modelId="{2C6CB6EE-46A5-4596-8867-3BE53BA763D6}">
      <dsp:nvSpPr>
        <dsp:cNvPr id="0" name=""/>
        <dsp:cNvSpPr/>
      </dsp:nvSpPr>
      <dsp:spPr>
        <a:xfrm>
          <a:off x="3216890" y="1256842"/>
          <a:ext cx="2474778" cy="849818"/>
        </a:xfrm>
        <a:prstGeom prst="chevron">
          <a:avLst/>
        </a:prstGeom>
        <a:solidFill>
          <a:schemeClr val="accent2">
            <a:lumMod val="60000"/>
            <a:lumOff val="4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err="1" smtClean="0"/>
            <a:t>Tuntas</a:t>
          </a:r>
          <a:endParaRPr lang="en-US" sz="2400" kern="1200" dirty="0" smtClean="0"/>
        </a:p>
        <a:p>
          <a:pPr lvl="0" algn="ctr" defTabSz="1066800">
            <a:lnSpc>
              <a:spcPct val="90000"/>
            </a:lnSpc>
            <a:spcBef>
              <a:spcPct val="0"/>
            </a:spcBef>
            <a:spcAft>
              <a:spcPct val="35000"/>
            </a:spcAft>
          </a:pPr>
          <a:r>
            <a:rPr lang="en-US" sz="2400" u="sng" kern="1200" dirty="0" smtClean="0"/>
            <a:t>&gt;</a:t>
          </a:r>
          <a:r>
            <a:rPr lang="en-US" sz="2400" kern="1200" dirty="0" smtClean="0"/>
            <a:t> 2.66</a:t>
          </a:r>
          <a:endParaRPr lang="en-US" sz="2400" kern="1200" dirty="0"/>
        </a:p>
      </dsp:txBody>
      <dsp:txXfrm>
        <a:off x="3216890" y="1256842"/>
        <a:ext cx="2474778" cy="849818"/>
      </dsp:txXfrm>
    </dsp:sp>
    <dsp:sp modelId="{27D0CB31-DF4A-4ADF-8703-83B375224B1E}">
      <dsp:nvSpPr>
        <dsp:cNvPr id="0" name=""/>
        <dsp:cNvSpPr/>
      </dsp:nvSpPr>
      <dsp:spPr>
        <a:xfrm>
          <a:off x="5449409" y="1219204"/>
          <a:ext cx="2276940" cy="849818"/>
        </a:xfrm>
        <a:prstGeom prst="chevron">
          <a:avLst/>
        </a:prstGeom>
        <a:solidFill>
          <a:schemeClr val="accent3">
            <a:lumMod val="40000"/>
            <a:lumOff val="60000"/>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kern="1200" dirty="0" err="1" smtClean="0"/>
            <a:t>Melanjutkan</a:t>
          </a:r>
          <a:endParaRPr lang="en-US" sz="2000" kern="1200" dirty="0"/>
        </a:p>
      </dsp:txBody>
      <dsp:txXfrm>
        <a:off x="5449409" y="1219204"/>
        <a:ext cx="2276940" cy="849818"/>
      </dsp:txXfrm>
    </dsp:sp>
    <dsp:sp modelId="{D0F641EF-251C-4790-B962-73ACE2C3904A}">
      <dsp:nvSpPr>
        <dsp:cNvPr id="0" name=""/>
        <dsp:cNvSpPr/>
      </dsp:nvSpPr>
      <dsp:spPr>
        <a:xfrm>
          <a:off x="455338" y="2337033"/>
          <a:ext cx="3161709" cy="1023877"/>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err="1" smtClean="0"/>
            <a:t>KD</a:t>
          </a:r>
          <a:r>
            <a:rPr lang="en-US" sz="2400" kern="1200" dirty="0" smtClean="0"/>
            <a:t> </a:t>
          </a:r>
          <a:r>
            <a:rPr lang="en-US" sz="2400" kern="1200" dirty="0" err="1" smtClean="0"/>
            <a:t>pada</a:t>
          </a:r>
          <a:r>
            <a:rPr lang="en-US" sz="2400" kern="1200" dirty="0" smtClean="0"/>
            <a:t> KI-3 </a:t>
          </a:r>
          <a:r>
            <a:rPr lang="en-US" sz="2400" kern="1200" dirty="0" err="1" smtClean="0"/>
            <a:t>dan</a:t>
          </a:r>
          <a:r>
            <a:rPr lang="en-US" sz="2400" kern="1200" dirty="0" smtClean="0"/>
            <a:t> KI-4</a:t>
          </a:r>
          <a:endParaRPr lang="en-US" sz="2400" kern="1200" dirty="0"/>
        </a:p>
      </dsp:txBody>
      <dsp:txXfrm>
        <a:off x="455338" y="2337033"/>
        <a:ext cx="3161709" cy="1023877"/>
      </dsp:txXfrm>
    </dsp:sp>
    <dsp:sp modelId="{BA49A63B-FECA-45F1-B850-72C5B96FE52F}">
      <dsp:nvSpPr>
        <dsp:cNvPr id="0" name=""/>
        <dsp:cNvSpPr/>
      </dsp:nvSpPr>
      <dsp:spPr>
        <a:xfrm>
          <a:off x="3284287" y="2424063"/>
          <a:ext cx="2418371" cy="849818"/>
        </a:xfrm>
        <a:prstGeom prst="chevron">
          <a:avLst/>
        </a:prstGeom>
        <a:solidFill>
          <a:schemeClr val="accent3">
            <a:lumMod val="60000"/>
            <a:lumOff val="40000"/>
            <a:alpha val="9000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en-US" sz="2200" kern="1200" dirty="0" err="1" smtClean="0"/>
            <a:t>Belum</a:t>
          </a:r>
          <a:r>
            <a:rPr lang="en-US" sz="2200" kern="1200" dirty="0" smtClean="0"/>
            <a:t> </a:t>
          </a:r>
          <a:r>
            <a:rPr lang="en-US" sz="2200" kern="1200" dirty="0" err="1" smtClean="0"/>
            <a:t>Tuntas</a:t>
          </a:r>
          <a:endParaRPr lang="en-US" sz="2200" kern="1200" dirty="0" smtClean="0"/>
        </a:p>
        <a:p>
          <a:pPr lvl="0" algn="ctr" defTabSz="977900">
            <a:lnSpc>
              <a:spcPct val="90000"/>
            </a:lnSpc>
            <a:spcBef>
              <a:spcPct val="0"/>
            </a:spcBef>
            <a:spcAft>
              <a:spcPct val="35000"/>
            </a:spcAft>
          </a:pPr>
          <a:r>
            <a:rPr lang="en-US" sz="2200" kern="1200" dirty="0" smtClean="0"/>
            <a:t>75 % </a:t>
          </a:r>
          <a:r>
            <a:rPr lang="en-US" sz="2200" kern="1200" dirty="0" err="1" smtClean="0"/>
            <a:t>siswa</a:t>
          </a:r>
          <a:endParaRPr lang="en-US" sz="2200" kern="1200" dirty="0"/>
        </a:p>
      </dsp:txBody>
      <dsp:txXfrm>
        <a:off x="3284287" y="2424063"/>
        <a:ext cx="2418371" cy="849818"/>
      </dsp:txXfrm>
    </dsp:sp>
    <dsp:sp modelId="{8038A9A9-D6F3-4022-A7A2-C64427C64605}">
      <dsp:nvSpPr>
        <dsp:cNvPr id="0" name=""/>
        <dsp:cNvSpPr/>
      </dsp:nvSpPr>
      <dsp:spPr>
        <a:xfrm>
          <a:off x="5525609" y="2424063"/>
          <a:ext cx="2284057" cy="849818"/>
        </a:xfrm>
        <a:prstGeom prst="chevron">
          <a:avLst/>
        </a:prstGeom>
        <a:solidFill>
          <a:schemeClr val="accent4">
            <a:lumMod val="60000"/>
            <a:lumOff val="40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en-US" sz="2200" kern="1200" dirty="0" smtClean="0"/>
            <a:t>Remedial </a:t>
          </a:r>
          <a:r>
            <a:rPr lang="en-US" sz="2200" kern="1200" dirty="0" err="1" smtClean="0"/>
            <a:t>Klasikal</a:t>
          </a:r>
          <a:endParaRPr lang="en-US" sz="2200" kern="1200" dirty="0"/>
        </a:p>
      </dsp:txBody>
      <dsp:txXfrm>
        <a:off x="5525609" y="2424063"/>
        <a:ext cx="2284057" cy="849818"/>
      </dsp:txXfrm>
    </dsp:sp>
    <dsp:sp modelId="{2046CA91-A082-4497-B037-819CF304B25D}">
      <dsp:nvSpPr>
        <dsp:cNvPr id="0" name=""/>
        <dsp:cNvSpPr/>
      </dsp:nvSpPr>
      <dsp:spPr>
        <a:xfrm>
          <a:off x="455338" y="3504254"/>
          <a:ext cx="3161709" cy="1023877"/>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lvl="0" algn="ctr" defTabSz="1555750">
            <a:lnSpc>
              <a:spcPct val="90000"/>
            </a:lnSpc>
            <a:spcBef>
              <a:spcPct val="0"/>
            </a:spcBef>
            <a:spcAft>
              <a:spcPct val="35000"/>
            </a:spcAft>
          </a:pPr>
          <a:r>
            <a:rPr lang="en-US" sz="3500" kern="1200" dirty="0" err="1" smtClean="0"/>
            <a:t>KD</a:t>
          </a:r>
          <a:r>
            <a:rPr lang="en-US" sz="3500" kern="1200" dirty="0" smtClean="0"/>
            <a:t> </a:t>
          </a:r>
          <a:r>
            <a:rPr lang="en-US" sz="3500" kern="1200" dirty="0" err="1" smtClean="0"/>
            <a:t>pada</a:t>
          </a:r>
          <a:r>
            <a:rPr lang="en-US" sz="3500" kern="1200" dirty="0" smtClean="0"/>
            <a:t> KI-1 </a:t>
          </a:r>
          <a:r>
            <a:rPr lang="en-US" sz="3500" kern="1200" dirty="0" err="1" smtClean="0"/>
            <a:t>dan</a:t>
          </a:r>
          <a:r>
            <a:rPr lang="en-US" sz="3500" kern="1200" dirty="0" smtClean="0"/>
            <a:t> KI-2</a:t>
          </a:r>
          <a:endParaRPr lang="en-US" sz="3500" kern="1200" dirty="0"/>
        </a:p>
      </dsp:txBody>
      <dsp:txXfrm>
        <a:off x="455338" y="3504254"/>
        <a:ext cx="3161709" cy="1023877"/>
      </dsp:txXfrm>
    </dsp:sp>
    <dsp:sp modelId="{D883C6A6-D163-4549-B6BB-6B1473D626E2}">
      <dsp:nvSpPr>
        <dsp:cNvPr id="0" name=""/>
        <dsp:cNvSpPr/>
      </dsp:nvSpPr>
      <dsp:spPr>
        <a:xfrm>
          <a:off x="3284287" y="3591284"/>
          <a:ext cx="2350959" cy="849818"/>
        </a:xfrm>
        <a:prstGeom prst="chevron">
          <a:avLst/>
        </a:prstGeom>
        <a:solidFill>
          <a:schemeClr val="accent5">
            <a:lumMod val="75000"/>
            <a:alpha val="68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en-US" sz="2200" kern="1200" dirty="0" err="1" smtClean="0"/>
            <a:t>Tuntas</a:t>
          </a:r>
          <a:r>
            <a:rPr lang="en-US" sz="2200" kern="1200" dirty="0" smtClean="0"/>
            <a:t> </a:t>
          </a:r>
        </a:p>
        <a:p>
          <a:pPr lvl="0" algn="ctr" defTabSz="977900">
            <a:lnSpc>
              <a:spcPct val="90000"/>
            </a:lnSpc>
            <a:spcBef>
              <a:spcPct val="0"/>
            </a:spcBef>
            <a:spcAft>
              <a:spcPct val="35000"/>
            </a:spcAft>
          </a:pPr>
          <a:r>
            <a:rPr lang="en-US" sz="2200" kern="1200" dirty="0" err="1" smtClean="0"/>
            <a:t>BAIK</a:t>
          </a:r>
          <a:endParaRPr lang="en-US" sz="2200" kern="1200" dirty="0"/>
        </a:p>
      </dsp:txBody>
      <dsp:txXfrm>
        <a:off x="3284287" y="3591284"/>
        <a:ext cx="2350959" cy="849818"/>
      </dsp:txXfrm>
    </dsp:sp>
    <dsp:sp modelId="{096DD82B-3C52-463B-B65F-B4B8D9ED2D88}">
      <dsp:nvSpPr>
        <dsp:cNvPr id="0" name=""/>
        <dsp:cNvSpPr/>
      </dsp:nvSpPr>
      <dsp:spPr>
        <a:xfrm>
          <a:off x="5449408" y="3591284"/>
          <a:ext cx="2436451" cy="849818"/>
        </a:xfrm>
        <a:prstGeom prst="chevron">
          <a:avLst/>
        </a:prstGeom>
        <a:solidFill>
          <a:schemeClr val="accent5">
            <a:lumMod val="60000"/>
            <a:lumOff val="4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en-US" sz="2200" kern="1200" dirty="0" smtClean="0"/>
            <a:t>..</a:t>
          </a:r>
        </a:p>
      </dsp:txBody>
      <dsp:txXfrm>
        <a:off x="5449408" y="3591284"/>
        <a:ext cx="2436451" cy="84981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AE786-9386-4B57-B80C-70E023B6AE31}" type="datetimeFigureOut">
              <a:rPr lang="id-ID" smtClean="0"/>
              <a:t>05/05/2016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78F68-1D91-4A12-8F2A-7A0A3756A42F}"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76A4D3-2EB3-4815-8744-0F8F5F7007F1}" type="slidenum">
              <a:rPr lang="en-GB" smtClean="0">
                <a:latin typeface="Arial" charset="0"/>
              </a:rPr>
              <a:pPr fontAlgn="base">
                <a:spcBef>
                  <a:spcPct val="0"/>
                </a:spcBef>
                <a:spcAft>
                  <a:spcPct val="0"/>
                </a:spcAft>
              </a:pPr>
              <a:t>6</a:t>
            </a:fld>
            <a:endParaRPr lang="en-GB" smtClean="0">
              <a:latin typeface="Arial" charset="0"/>
            </a:endParaRPr>
          </a:p>
        </p:txBody>
      </p:sp>
      <p:sp>
        <p:nvSpPr>
          <p:cNvPr id="30723" name="Rectangle 2"/>
          <p:cNvSpPr>
            <a:spLocks noRo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13832-61EB-43D1-BD3B-CE522A70F94E}"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77E9CC-ACC4-49F7-9F16-1C39A8B92C7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13832-61EB-43D1-BD3B-CE522A70F94E}"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7E9CC-ACC4-49F7-9F16-1C39A8B92C7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584175"/>
          </a:xfrm>
        </p:spPr>
        <p:txBody>
          <a:bodyPr/>
          <a:lstStyle/>
          <a:p>
            <a:r>
              <a:rPr lang="id-ID" dirty="0" smtClean="0"/>
              <a:t>PERTEMUAN 9</a:t>
            </a:r>
            <a:endParaRPr lang="id-ID" dirty="0"/>
          </a:p>
        </p:txBody>
      </p:sp>
      <p:sp>
        <p:nvSpPr>
          <p:cNvPr id="3" name="Subtitle 2"/>
          <p:cNvSpPr>
            <a:spLocks noGrp="1"/>
          </p:cNvSpPr>
          <p:nvPr>
            <p:ph type="subTitle" idx="1"/>
          </p:nvPr>
        </p:nvSpPr>
        <p:spPr>
          <a:xfrm>
            <a:off x="1371600" y="2204864"/>
            <a:ext cx="6400800" cy="3433936"/>
          </a:xfrm>
        </p:spPr>
        <p:txBody>
          <a:bodyPr>
            <a:normAutofit/>
          </a:bodyPr>
          <a:lstStyle/>
          <a:p>
            <a:r>
              <a:rPr lang="en-US" sz="4800" dirty="0" err="1">
                <a:solidFill>
                  <a:schemeClr val="tx1"/>
                </a:solidFill>
              </a:rPr>
              <a:t>Pengumpulan</a:t>
            </a:r>
            <a:r>
              <a:rPr lang="en-US" sz="4800" dirty="0">
                <a:solidFill>
                  <a:schemeClr val="tx1"/>
                </a:solidFill>
              </a:rPr>
              <a:t>, </a:t>
            </a:r>
            <a:endParaRPr lang="id-ID" sz="4800" dirty="0">
              <a:solidFill>
                <a:schemeClr val="tx1"/>
              </a:solidFill>
            </a:endParaRPr>
          </a:p>
          <a:p>
            <a:r>
              <a:rPr lang="en-US" sz="4800" dirty="0" err="1">
                <a:solidFill>
                  <a:schemeClr val="tx1"/>
                </a:solidFill>
              </a:rPr>
              <a:t>Penganalisisan</a:t>
            </a:r>
            <a:r>
              <a:rPr lang="en-US" sz="4800" dirty="0">
                <a:solidFill>
                  <a:schemeClr val="tx1"/>
                </a:solidFill>
              </a:rPr>
              <a:t>, </a:t>
            </a:r>
            <a:r>
              <a:rPr lang="en-US" sz="4800" dirty="0" err="1">
                <a:solidFill>
                  <a:schemeClr val="tx1"/>
                </a:solidFill>
              </a:rPr>
              <a:t>dan</a:t>
            </a:r>
            <a:r>
              <a:rPr lang="en-US" sz="4800" dirty="0">
                <a:solidFill>
                  <a:schemeClr val="tx1"/>
                </a:solidFill>
              </a:rPr>
              <a:t> </a:t>
            </a:r>
            <a:endParaRPr lang="id-ID" sz="4800" dirty="0">
              <a:solidFill>
                <a:schemeClr val="tx1"/>
              </a:solidFill>
            </a:endParaRPr>
          </a:p>
          <a:p>
            <a:r>
              <a:rPr lang="en-US" sz="4800" dirty="0" err="1">
                <a:solidFill>
                  <a:schemeClr val="tx1"/>
                </a:solidFill>
              </a:rPr>
              <a:t>pelaporan</a:t>
            </a:r>
            <a:r>
              <a:rPr lang="en-US" sz="4800" dirty="0">
                <a:solidFill>
                  <a:schemeClr val="tx1"/>
                </a:solidFill>
              </a:rPr>
              <a:t> data</a:t>
            </a:r>
            <a:endParaRPr lang="id-ID" sz="4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762000" y="123825"/>
            <a:ext cx="7772400" cy="762000"/>
          </a:xfrm>
        </p:spPr>
        <p:txBody>
          <a:bodyPr/>
          <a:lstStyle/>
          <a:p>
            <a:r>
              <a:rPr sz="3200" smtClean="0">
                <a:cs typeface="Arial" charset="0"/>
              </a:rPr>
              <a:t>A. PENGOLAHAN NILAI HASIL BELAJAR SIKAP</a:t>
            </a:r>
          </a:p>
        </p:txBody>
      </p:sp>
      <p:sp>
        <p:nvSpPr>
          <p:cNvPr id="67587" name="Content Placeholder 2"/>
          <p:cNvSpPr>
            <a:spLocks noGrp="1"/>
          </p:cNvSpPr>
          <p:nvPr>
            <p:ph idx="1"/>
          </p:nvPr>
        </p:nvSpPr>
        <p:spPr>
          <a:xfrm>
            <a:off x="381000" y="990600"/>
            <a:ext cx="8439150" cy="5232400"/>
          </a:xfrm>
        </p:spPr>
        <p:txBody>
          <a:bodyPr>
            <a:normAutofit fontScale="92500" lnSpcReduction="20000"/>
          </a:bodyPr>
          <a:lstStyle/>
          <a:p>
            <a:endParaRPr lang="en-US" smtClean="0">
              <a:cs typeface="Arial" charset="0"/>
            </a:endParaRPr>
          </a:p>
          <a:p>
            <a:r>
              <a:rPr lang="en-US" smtClean="0">
                <a:cs typeface="Arial" charset="0"/>
              </a:rPr>
              <a:t>Pengolahan Nilai Aspek Sikap </a:t>
            </a:r>
          </a:p>
          <a:p>
            <a:r>
              <a:rPr lang="en-US" smtClean="0">
                <a:cs typeface="Arial" charset="0"/>
              </a:rPr>
              <a:t>Penilaian aspek sikapdiperoleh dengan menggunakan instrumen: (1) observasi; (2) Penilaian diri sendiri; (3) Penilaian antarteman; dan (4) Jurnal catatan guru. Tetapi dalam pengolahan nilai yang akan diisikan pada buku rapor, penilaian diri sendiri dan penilaian antarteman hanya digunakan sebagai bahan konfirmasi, sedangkan jurnal catatan guru digunakan untuk mengisi saran-saran pada buku rapor. </a:t>
            </a:r>
          </a:p>
          <a:p>
            <a:r>
              <a:rPr lang="en-US" smtClean="0">
                <a:cs typeface="Arial" charset="0"/>
              </a:rPr>
              <a:t>Contoh lihat halaman 25-27</a:t>
            </a:r>
          </a:p>
          <a:p>
            <a:endParaRPr lang="en-US" smtClean="0">
              <a:cs typeface="Arial" charset="0"/>
            </a:endParaRPr>
          </a:p>
        </p:txBody>
      </p:sp>
      <p:sp>
        <p:nvSpPr>
          <p:cNvPr id="4" name="Slide Number Placeholder 3"/>
          <p:cNvSpPr>
            <a:spLocks noGrp="1"/>
          </p:cNvSpPr>
          <p:nvPr>
            <p:ph type="sldNum" sz="quarter" idx="10"/>
          </p:nvPr>
        </p:nvSpPr>
        <p:spPr/>
        <p:txBody>
          <a:bodyPr/>
          <a:lstStyle/>
          <a:p>
            <a:pPr>
              <a:defRPr/>
            </a:pPr>
            <a:fld id="{779CF51B-C15B-498B-95F1-1BBC77597B6F}"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3825"/>
            <a:ext cx="7772400" cy="762000"/>
          </a:xfrm>
        </p:spPr>
        <p:txBody>
          <a:bodyPr>
            <a:normAutofit fontScale="90000"/>
          </a:bodyPr>
          <a:lstStyle/>
          <a:p>
            <a:pPr>
              <a:defRPr/>
            </a:pPr>
            <a:r>
              <a:rPr dirty="0" smtClean="0"/>
              <a:t>b. </a:t>
            </a:r>
            <a:r>
              <a:rPr dirty="0" err="1" smtClean="0"/>
              <a:t>Pengolahan</a:t>
            </a:r>
            <a:r>
              <a:rPr dirty="0" smtClean="0"/>
              <a:t> </a:t>
            </a:r>
            <a:r>
              <a:rPr dirty="0" err="1" smtClean="0"/>
              <a:t>Nilai</a:t>
            </a:r>
            <a:r>
              <a:rPr dirty="0" smtClean="0"/>
              <a:t> </a:t>
            </a:r>
            <a:r>
              <a:rPr dirty="0" err="1" smtClean="0"/>
              <a:t>Aspek</a:t>
            </a:r>
            <a:r>
              <a:rPr dirty="0" smtClean="0"/>
              <a:t> </a:t>
            </a:r>
            <a:r>
              <a:rPr dirty="0" err="1" smtClean="0"/>
              <a:t>Pengetahuan</a:t>
            </a:r>
            <a:endParaRPr dirty="0"/>
          </a:p>
        </p:txBody>
      </p:sp>
      <p:sp>
        <p:nvSpPr>
          <p:cNvPr id="3" name="Content Placeholder 2"/>
          <p:cNvSpPr>
            <a:spLocks noGrp="1"/>
          </p:cNvSpPr>
          <p:nvPr>
            <p:ph idx="1"/>
          </p:nvPr>
        </p:nvSpPr>
        <p:spPr>
          <a:xfrm>
            <a:off x="381000" y="1066800"/>
            <a:ext cx="8610600" cy="5029200"/>
          </a:xfrm>
        </p:spPr>
        <p:txBody>
          <a:bodyPr>
            <a:normAutofit lnSpcReduction="10000"/>
          </a:bodyPr>
          <a:lstStyle/>
          <a:p>
            <a:pPr marL="0" indent="0">
              <a:buFont typeface="Wingdings" pitchFamily="2" charset="2"/>
              <a:buNone/>
              <a:defRPr/>
            </a:pPr>
            <a:r>
              <a:rPr lang="en-US" sz="2400" dirty="0" err="1" smtClean="0"/>
              <a:t>Meskipun</a:t>
            </a:r>
            <a:r>
              <a:rPr lang="en-US" sz="2400" dirty="0" smtClean="0"/>
              <a:t> </a:t>
            </a:r>
            <a:r>
              <a:rPr lang="en-US" sz="2400" dirty="0" err="1"/>
              <a:t>nilai</a:t>
            </a:r>
            <a:r>
              <a:rPr lang="en-US" sz="2400" dirty="0"/>
              <a:t> </a:t>
            </a:r>
            <a:r>
              <a:rPr lang="en-US" sz="2400" dirty="0" err="1"/>
              <a:t>aspek</a:t>
            </a:r>
            <a:r>
              <a:rPr lang="en-US" sz="2400" dirty="0"/>
              <a:t> </a:t>
            </a:r>
            <a:r>
              <a:rPr lang="en-US" sz="2400" dirty="0" err="1"/>
              <a:t>pengetahuan</a:t>
            </a:r>
            <a:r>
              <a:rPr lang="en-US" sz="2400" dirty="0"/>
              <a:t> </a:t>
            </a:r>
            <a:r>
              <a:rPr lang="en-US" sz="2400" dirty="0" err="1"/>
              <a:t>diolah</a:t>
            </a:r>
            <a:r>
              <a:rPr lang="en-US" sz="2400" dirty="0"/>
              <a:t> </a:t>
            </a:r>
            <a:r>
              <a:rPr lang="en-US" sz="2400" dirty="0" err="1"/>
              <a:t>secara</a:t>
            </a:r>
            <a:r>
              <a:rPr lang="en-US" sz="2400" dirty="0"/>
              <a:t> </a:t>
            </a:r>
            <a:r>
              <a:rPr lang="en-US" sz="2400" dirty="0" err="1"/>
              <a:t>kuantitatif</a:t>
            </a:r>
            <a:r>
              <a:rPr lang="en-US" sz="2400" dirty="0"/>
              <a:t>, </a:t>
            </a:r>
            <a:r>
              <a:rPr lang="en-US" sz="2400" dirty="0" err="1"/>
              <a:t>tetapi</a:t>
            </a:r>
            <a:r>
              <a:rPr lang="en-US" sz="2400" dirty="0"/>
              <a:t> yang </a:t>
            </a:r>
            <a:r>
              <a:rPr lang="en-US" sz="2400" dirty="0" err="1"/>
              <a:t>diisikan</a:t>
            </a:r>
            <a:r>
              <a:rPr lang="en-US" sz="2400" dirty="0"/>
              <a:t> di </a:t>
            </a:r>
            <a:r>
              <a:rPr lang="en-US" sz="2400" dirty="0" err="1"/>
              <a:t>buku</a:t>
            </a:r>
            <a:r>
              <a:rPr lang="en-US" sz="2400" dirty="0"/>
              <a:t> </a:t>
            </a:r>
            <a:r>
              <a:rPr lang="en-US" sz="2400" dirty="0" err="1"/>
              <a:t>rapor</a:t>
            </a:r>
            <a:r>
              <a:rPr lang="en-US" sz="2400" dirty="0"/>
              <a:t> </a:t>
            </a:r>
            <a:r>
              <a:rPr lang="en-US" sz="2400" dirty="0" err="1"/>
              <a:t>adalah</a:t>
            </a:r>
            <a:r>
              <a:rPr lang="en-US" sz="2400" dirty="0"/>
              <a:t> </a:t>
            </a:r>
            <a:r>
              <a:rPr lang="en-US" sz="2400" dirty="0" err="1"/>
              <a:t>deskripsi</a:t>
            </a:r>
            <a:r>
              <a:rPr lang="en-US" sz="2400" dirty="0"/>
              <a:t> </a:t>
            </a:r>
            <a:r>
              <a:rPr lang="en-US" sz="2400" dirty="0" err="1"/>
              <a:t>kualitatif</a:t>
            </a:r>
            <a:r>
              <a:rPr lang="en-US" sz="2400" dirty="0"/>
              <a:t>. </a:t>
            </a:r>
            <a:r>
              <a:rPr lang="en-US" sz="2400" dirty="0" err="1"/>
              <a:t>Deskripsi</a:t>
            </a:r>
            <a:r>
              <a:rPr lang="en-US" sz="2400" dirty="0"/>
              <a:t> </a:t>
            </a:r>
            <a:r>
              <a:rPr lang="en-US" sz="2400" dirty="0" err="1"/>
              <a:t>tersebut</a:t>
            </a:r>
            <a:r>
              <a:rPr lang="en-US" sz="2400" dirty="0"/>
              <a:t> </a:t>
            </a:r>
            <a:r>
              <a:rPr lang="en-US" sz="2400" dirty="0" err="1"/>
              <a:t>berupa</a:t>
            </a:r>
            <a:r>
              <a:rPr lang="en-US" sz="2400" dirty="0"/>
              <a:t> </a:t>
            </a:r>
            <a:r>
              <a:rPr lang="en-US" sz="2400" dirty="0" err="1"/>
              <a:t>kalimat</a:t>
            </a:r>
            <a:r>
              <a:rPr lang="en-US" sz="2400" dirty="0"/>
              <a:t> </a:t>
            </a:r>
            <a:r>
              <a:rPr lang="en-US" sz="2400" dirty="0" err="1"/>
              <a:t>positif</a:t>
            </a:r>
            <a:r>
              <a:rPr lang="en-US" sz="2400" dirty="0"/>
              <a:t> </a:t>
            </a:r>
            <a:r>
              <a:rPr lang="en-US" sz="2400" dirty="0" err="1"/>
              <a:t>tentang</a:t>
            </a:r>
            <a:r>
              <a:rPr lang="en-US" sz="2400" dirty="0"/>
              <a:t> </a:t>
            </a:r>
            <a:r>
              <a:rPr lang="en-US" sz="2400" dirty="0" err="1"/>
              <a:t>apa</a:t>
            </a:r>
            <a:r>
              <a:rPr lang="en-US" sz="2400" dirty="0"/>
              <a:t> yang </a:t>
            </a:r>
            <a:r>
              <a:rPr lang="en-US" sz="2400" dirty="0" err="1"/>
              <a:t>menonjol</a:t>
            </a:r>
            <a:r>
              <a:rPr lang="en-US" sz="2400" dirty="0"/>
              <a:t> </a:t>
            </a:r>
            <a:r>
              <a:rPr lang="en-US" sz="2400" dirty="0" err="1"/>
              <a:t>terkait</a:t>
            </a:r>
            <a:r>
              <a:rPr lang="en-US" sz="2400" dirty="0"/>
              <a:t> </a:t>
            </a:r>
            <a:r>
              <a:rPr lang="en-US" sz="2400" dirty="0" err="1"/>
              <a:t>kemampuan</a:t>
            </a:r>
            <a:r>
              <a:rPr lang="en-US" sz="2400" dirty="0"/>
              <a:t> </a:t>
            </a:r>
            <a:r>
              <a:rPr lang="en-US" sz="2400" dirty="0" err="1"/>
              <a:t>siswa</a:t>
            </a:r>
            <a:r>
              <a:rPr lang="en-US" sz="2400" dirty="0"/>
              <a:t> </a:t>
            </a:r>
            <a:r>
              <a:rPr lang="en-US" sz="2400" dirty="0" err="1"/>
              <a:t>dalam</a:t>
            </a:r>
            <a:r>
              <a:rPr lang="en-US" sz="2400" dirty="0"/>
              <a:t> </a:t>
            </a:r>
            <a:r>
              <a:rPr lang="en-US" sz="2400" dirty="0" err="1"/>
              <a:t>tiap</a:t>
            </a:r>
            <a:r>
              <a:rPr lang="en-US" sz="2400" dirty="0"/>
              <a:t> </a:t>
            </a:r>
            <a:r>
              <a:rPr lang="en-US" sz="2400" dirty="0" err="1"/>
              <a:t>muatan</a:t>
            </a:r>
            <a:r>
              <a:rPr lang="en-US" sz="2400" dirty="0"/>
              <a:t> </a:t>
            </a:r>
            <a:r>
              <a:rPr lang="en-US" sz="2400" dirty="0" err="1"/>
              <a:t>pelajaran</a:t>
            </a:r>
            <a:r>
              <a:rPr lang="en-US" sz="2400" dirty="0"/>
              <a:t>, </a:t>
            </a:r>
            <a:r>
              <a:rPr lang="en-US" sz="2400" dirty="0" err="1"/>
              <a:t>dan</a:t>
            </a:r>
            <a:r>
              <a:rPr lang="en-US" sz="2400" dirty="0"/>
              <a:t> </a:t>
            </a:r>
            <a:r>
              <a:rPr lang="en-US" sz="2400" dirty="0" err="1"/>
              <a:t>usaha-usaha</a:t>
            </a:r>
            <a:r>
              <a:rPr lang="en-US" sz="2400" dirty="0"/>
              <a:t> </a:t>
            </a:r>
            <a:r>
              <a:rPr lang="en-US" sz="2400" dirty="0" err="1"/>
              <a:t>apa</a:t>
            </a:r>
            <a:r>
              <a:rPr lang="en-US" sz="2400" dirty="0"/>
              <a:t> yang </a:t>
            </a:r>
            <a:r>
              <a:rPr lang="en-US" sz="2400" dirty="0" err="1"/>
              <a:t>perlu</a:t>
            </a:r>
            <a:r>
              <a:rPr lang="en-US" sz="2400" dirty="0"/>
              <a:t> </a:t>
            </a:r>
            <a:r>
              <a:rPr lang="en-US" sz="2400" dirty="0" err="1"/>
              <a:t>untuk</a:t>
            </a:r>
            <a:r>
              <a:rPr lang="en-US" sz="2400" dirty="0"/>
              <a:t> </a:t>
            </a:r>
            <a:r>
              <a:rPr lang="en-US" sz="2400" dirty="0" err="1"/>
              <a:t>mencapai</a:t>
            </a:r>
            <a:r>
              <a:rPr lang="en-US" sz="2400" dirty="0"/>
              <a:t> </a:t>
            </a:r>
            <a:r>
              <a:rPr lang="en-US" sz="2400" dirty="0" err="1"/>
              <a:t>kompetensi</a:t>
            </a:r>
            <a:r>
              <a:rPr lang="en-US" sz="2400" dirty="0"/>
              <a:t> yang </a:t>
            </a:r>
            <a:r>
              <a:rPr lang="en-US" sz="2400" dirty="0" err="1"/>
              <a:t>ditetapkan</a:t>
            </a:r>
            <a:r>
              <a:rPr lang="en-US" sz="2400" dirty="0"/>
              <a:t>. </a:t>
            </a:r>
            <a:r>
              <a:rPr lang="en-US" sz="2400" dirty="0" err="1"/>
              <a:t>Oleh</a:t>
            </a:r>
            <a:r>
              <a:rPr lang="en-US" sz="2400" dirty="0"/>
              <a:t> </a:t>
            </a:r>
            <a:r>
              <a:rPr lang="en-US" sz="2400" dirty="0" err="1"/>
              <a:t>sebab</a:t>
            </a:r>
            <a:r>
              <a:rPr lang="en-US" sz="2400" dirty="0"/>
              <a:t> </a:t>
            </a:r>
            <a:r>
              <a:rPr lang="en-US" sz="2400" dirty="0" err="1"/>
              <a:t>itu</a:t>
            </a:r>
            <a:r>
              <a:rPr lang="en-US" sz="2400" dirty="0"/>
              <a:t>, </a:t>
            </a:r>
            <a:r>
              <a:rPr lang="en-US" sz="2400" dirty="0" err="1"/>
              <a:t>sebelum</a:t>
            </a:r>
            <a:r>
              <a:rPr lang="en-US" sz="2400" dirty="0"/>
              <a:t> </a:t>
            </a:r>
            <a:r>
              <a:rPr lang="en-US" sz="2400" dirty="0" err="1"/>
              <a:t>melaksanakan</a:t>
            </a:r>
            <a:r>
              <a:rPr lang="en-US" sz="2400" dirty="0"/>
              <a:t> </a:t>
            </a:r>
            <a:r>
              <a:rPr lang="en-US" sz="2400" dirty="0" err="1"/>
              <a:t>ulangan</a:t>
            </a:r>
            <a:r>
              <a:rPr lang="en-US" sz="2400" dirty="0"/>
              <a:t> </a:t>
            </a:r>
            <a:r>
              <a:rPr lang="en-US" sz="2400" dirty="0" err="1"/>
              <a:t>harian</a:t>
            </a:r>
            <a:r>
              <a:rPr lang="en-US" sz="2400" dirty="0"/>
              <a:t>, </a:t>
            </a:r>
            <a:r>
              <a:rPr lang="en-US" sz="2400" dirty="0" err="1"/>
              <a:t>ulangan</a:t>
            </a:r>
            <a:r>
              <a:rPr lang="en-US" sz="2400" dirty="0"/>
              <a:t> </a:t>
            </a:r>
            <a:r>
              <a:rPr lang="en-US" sz="2400" dirty="0" err="1"/>
              <a:t>tengah</a:t>
            </a:r>
            <a:r>
              <a:rPr lang="en-US" sz="2400" dirty="0"/>
              <a:t> semester, </a:t>
            </a:r>
            <a:r>
              <a:rPr lang="en-US" sz="2400" dirty="0" err="1"/>
              <a:t>dan</a:t>
            </a:r>
            <a:r>
              <a:rPr lang="en-US" sz="2400" dirty="0"/>
              <a:t> </a:t>
            </a:r>
            <a:r>
              <a:rPr lang="en-US" sz="2400" dirty="0" err="1"/>
              <a:t>ulangan</a:t>
            </a:r>
            <a:r>
              <a:rPr lang="en-US" sz="2400" dirty="0"/>
              <a:t> </a:t>
            </a:r>
            <a:r>
              <a:rPr lang="en-US" sz="2400" dirty="0" err="1"/>
              <a:t>akhir</a:t>
            </a:r>
            <a:r>
              <a:rPr lang="en-US" sz="2400" dirty="0"/>
              <a:t> semester </a:t>
            </a:r>
            <a:r>
              <a:rPr lang="en-US" sz="2400" dirty="0" err="1"/>
              <a:t>diperlukan</a:t>
            </a:r>
            <a:r>
              <a:rPr lang="en-US" sz="2400" dirty="0"/>
              <a:t> </a:t>
            </a:r>
            <a:r>
              <a:rPr lang="en-US" sz="2400" dirty="0" err="1"/>
              <a:t>langkah-langkah</a:t>
            </a:r>
            <a:r>
              <a:rPr lang="en-US" sz="2400" dirty="0"/>
              <a:t> </a:t>
            </a:r>
            <a:r>
              <a:rPr lang="en-US" sz="2400" dirty="0" err="1"/>
              <a:t>sebagai</a:t>
            </a:r>
            <a:r>
              <a:rPr lang="en-US" sz="2400" dirty="0"/>
              <a:t> </a:t>
            </a:r>
            <a:r>
              <a:rPr lang="en-US" sz="2400" dirty="0" err="1"/>
              <a:t>berikut</a:t>
            </a:r>
            <a:r>
              <a:rPr lang="en-US" sz="2400" dirty="0"/>
              <a:t>. </a:t>
            </a:r>
          </a:p>
          <a:p>
            <a:pPr marL="0" indent="0">
              <a:buFont typeface="Wingdings" pitchFamily="2" charset="2"/>
              <a:buNone/>
              <a:defRPr/>
            </a:pPr>
            <a:r>
              <a:rPr lang="en-US" sz="2400" dirty="0"/>
              <a:t>a. </a:t>
            </a:r>
            <a:r>
              <a:rPr lang="en-US" sz="2400" dirty="0" err="1"/>
              <a:t>Menyusun</a:t>
            </a:r>
            <a:r>
              <a:rPr lang="en-US" sz="2400" dirty="0"/>
              <a:t> </a:t>
            </a:r>
            <a:r>
              <a:rPr lang="en-US" sz="2400" dirty="0" err="1" smtClean="0"/>
              <a:t>kisi-kisi</a:t>
            </a:r>
            <a:endParaRPr lang="en-US" sz="2400" dirty="0" smtClean="0"/>
          </a:p>
          <a:p>
            <a:pPr marL="0" indent="0">
              <a:buFont typeface="Wingdings" pitchFamily="2" charset="2"/>
              <a:buNone/>
              <a:defRPr/>
            </a:pPr>
            <a:r>
              <a:rPr lang="en-US" sz="2400" dirty="0" err="1" smtClean="0"/>
              <a:t>b.Menyusun</a:t>
            </a:r>
            <a:r>
              <a:rPr lang="en-US" sz="2400" dirty="0" smtClean="0"/>
              <a:t> </a:t>
            </a:r>
            <a:r>
              <a:rPr lang="en-US" sz="2400" dirty="0" err="1"/>
              <a:t>soal</a:t>
            </a:r>
            <a:r>
              <a:rPr lang="en-US" sz="2400" dirty="0"/>
              <a:t> </a:t>
            </a:r>
            <a:r>
              <a:rPr lang="en-US" sz="2400" dirty="0" err="1"/>
              <a:t>sesuai</a:t>
            </a:r>
            <a:r>
              <a:rPr lang="en-US" sz="2400" dirty="0"/>
              <a:t> </a:t>
            </a:r>
            <a:r>
              <a:rPr lang="en-US" sz="2400" dirty="0" err="1"/>
              <a:t>kisi-kisi</a:t>
            </a:r>
            <a:r>
              <a:rPr lang="en-US" sz="2400" dirty="0"/>
              <a:t> </a:t>
            </a:r>
          </a:p>
          <a:p>
            <a:pPr marL="0" indent="0">
              <a:buFont typeface="Wingdings" pitchFamily="2" charset="2"/>
              <a:buNone/>
              <a:defRPr/>
            </a:pPr>
            <a:r>
              <a:rPr lang="en-US" sz="2400" dirty="0"/>
              <a:t>c. </a:t>
            </a:r>
            <a:r>
              <a:rPr lang="en-US" sz="2400" dirty="0" err="1"/>
              <a:t>Melaksanakan</a:t>
            </a:r>
            <a:r>
              <a:rPr lang="en-US" sz="2400" dirty="0"/>
              <a:t> </a:t>
            </a:r>
            <a:r>
              <a:rPr lang="en-US" sz="2400" dirty="0" err="1"/>
              <a:t>ulangan</a:t>
            </a:r>
            <a:r>
              <a:rPr lang="en-US" sz="2400" dirty="0"/>
              <a:t> </a:t>
            </a:r>
          </a:p>
          <a:p>
            <a:pPr marL="0" indent="0">
              <a:buFont typeface="Wingdings" pitchFamily="2" charset="2"/>
              <a:buNone/>
              <a:defRPr/>
            </a:pPr>
            <a:r>
              <a:rPr lang="en-US" sz="2400" dirty="0"/>
              <a:t>d. </a:t>
            </a:r>
            <a:r>
              <a:rPr lang="en-US" sz="2400" dirty="0" err="1"/>
              <a:t>Menganalisis</a:t>
            </a:r>
            <a:r>
              <a:rPr lang="en-US" sz="2400" dirty="0"/>
              <a:t> </a:t>
            </a:r>
            <a:r>
              <a:rPr lang="en-US" sz="2400" dirty="0" err="1"/>
              <a:t>hasil</a:t>
            </a:r>
            <a:r>
              <a:rPr lang="en-US" sz="2400" dirty="0"/>
              <a:t> </a:t>
            </a:r>
            <a:r>
              <a:rPr lang="en-US" sz="2400" dirty="0" err="1"/>
              <a:t>ulangan</a:t>
            </a:r>
            <a:r>
              <a:rPr lang="en-US" sz="2400" dirty="0"/>
              <a:t> yang </a:t>
            </a:r>
            <a:r>
              <a:rPr lang="en-US" sz="2400" dirty="0" err="1"/>
              <a:t>bertujuan</a:t>
            </a:r>
            <a:r>
              <a:rPr lang="en-US" sz="2400" dirty="0"/>
              <a:t> </a:t>
            </a:r>
            <a:r>
              <a:rPr lang="en-US" sz="2400" dirty="0" err="1"/>
              <a:t>untuk</a:t>
            </a:r>
            <a:r>
              <a:rPr lang="en-US" sz="2400" dirty="0"/>
              <a:t> </a:t>
            </a:r>
            <a:r>
              <a:rPr lang="en-US" sz="2400" dirty="0" err="1"/>
              <a:t>mengetahui</a:t>
            </a:r>
            <a:r>
              <a:rPr lang="en-US" sz="2400" dirty="0"/>
              <a:t> </a:t>
            </a:r>
            <a:r>
              <a:rPr lang="en-US" sz="2400" dirty="0" err="1"/>
              <a:t>kekuatan</a:t>
            </a:r>
            <a:r>
              <a:rPr lang="en-US" sz="2400" dirty="0"/>
              <a:t> </a:t>
            </a:r>
            <a:r>
              <a:rPr lang="en-US" sz="2400" dirty="0" err="1"/>
              <a:t>dan</a:t>
            </a:r>
            <a:r>
              <a:rPr lang="en-US" sz="2400" dirty="0"/>
              <a:t> </a:t>
            </a:r>
            <a:r>
              <a:rPr lang="en-US" sz="2400" dirty="0" err="1"/>
              <a:t>kelemahan</a:t>
            </a:r>
            <a:r>
              <a:rPr lang="en-US" sz="2400" dirty="0"/>
              <a:t> </a:t>
            </a:r>
            <a:r>
              <a:rPr lang="en-US" sz="2400" dirty="0" err="1"/>
              <a:t>tiap</a:t>
            </a:r>
            <a:r>
              <a:rPr lang="en-US" sz="2400" dirty="0"/>
              <a:t> </a:t>
            </a:r>
            <a:r>
              <a:rPr lang="en-US" sz="2400" dirty="0" err="1"/>
              <a:t>siswa</a:t>
            </a:r>
            <a:r>
              <a:rPr lang="en-US" sz="2400" dirty="0"/>
              <a:t> </a:t>
            </a:r>
            <a:r>
              <a:rPr lang="en-US" sz="2400" dirty="0" err="1"/>
              <a:t>dari</a:t>
            </a:r>
            <a:r>
              <a:rPr lang="en-US" sz="2400" dirty="0"/>
              <a:t> </a:t>
            </a:r>
            <a:r>
              <a:rPr lang="en-US" sz="2400" dirty="0" err="1"/>
              <a:t>muatan-muatan</a:t>
            </a:r>
            <a:r>
              <a:rPr lang="en-US" sz="2400" dirty="0"/>
              <a:t> </a:t>
            </a:r>
            <a:r>
              <a:rPr lang="en-US" sz="2400" dirty="0" err="1"/>
              <a:t>mata</a:t>
            </a:r>
            <a:r>
              <a:rPr lang="en-US" sz="2400" dirty="0"/>
              <a:t> </a:t>
            </a:r>
            <a:r>
              <a:rPr lang="en-US" sz="2400" dirty="0" err="1"/>
              <a:t>pelajaran</a:t>
            </a:r>
            <a:r>
              <a:rPr lang="en-US" sz="2400" dirty="0"/>
              <a:t> </a:t>
            </a:r>
            <a:r>
              <a:rPr lang="en-US" sz="2400" dirty="0" err="1"/>
              <a:t>dalam</a:t>
            </a:r>
            <a:r>
              <a:rPr lang="en-US" sz="2400" dirty="0"/>
              <a:t> </a:t>
            </a:r>
            <a:r>
              <a:rPr lang="en-US" sz="2400" dirty="0" err="1"/>
              <a:t>satu</a:t>
            </a:r>
            <a:r>
              <a:rPr lang="en-US" sz="2400" dirty="0"/>
              <a:t> </a:t>
            </a:r>
            <a:r>
              <a:rPr lang="en-US" sz="2400" dirty="0" err="1"/>
              <a:t>perangkat</a:t>
            </a:r>
            <a:r>
              <a:rPr lang="en-US" sz="2400" dirty="0"/>
              <a:t> </a:t>
            </a:r>
            <a:r>
              <a:rPr lang="en-US" sz="2400" dirty="0" err="1"/>
              <a:t>soal</a:t>
            </a:r>
            <a:r>
              <a:rPr lang="en-US" sz="2400" dirty="0"/>
              <a:t>. </a:t>
            </a:r>
            <a:r>
              <a:rPr lang="en-US" sz="2400" dirty="0" err="1" smtClean="0"/>
              <a:t>Contoh</a:t>
            </a:r>
            <a:r>
              <a:rPr lang="en-US" sz="2400" dirty="0" smtClean="0"/>
              <a:t> </a:t>
            </a:r>
            <a:r>
              <a:rPr lang="en-US" sz="2400" dirty="0" err="1" smtClean="0"/>
              <a:t>lihat</a:t>
            </a:r>
            <a:r>
              <a:rPr lang="en-US" sz="2400" dirty="0" smtClean="0"/>
              <a:t> </a:t>
            </a:r>
            <a:r>
              <a:rPr lang="en-US" sz="2400" dirty="0" err="1" smtClean="0"/>
              <a:t>hal</a:t>
            </a:r>
            <a:r>
              <a:rPr lang="en-US" sz="2400" dirty="0" smtClean="0"/>
              <a:t> 28-31</a:t>
            </a:r>
            <a:endParaRPr lang="en-US" sz="2400" dirty="0"/>
          </a:p>
          <a:p>
            <a:pPr>
              <a:defRPr/>
            </a:pPr>
            <a:endParaRPr lang="en-US" dirty="0"/>
          </a:p>
        </p:txBody>
      </p:sp>
      <p:sp>
        <p:nvSpPr>
          <p:cNvPr id="4" name="Slide Number Placeholder 3"/>
          <p:cNvSpPr>
            <a:spLocks noGrp="1"/>
          </p:cNvSpPr>
          <p:nvPr>
            <p:ph type="sldNum" sz="quarter" idx="10"/>
          </p:nvPr>
        </p:nvSpPr>
        <p:spPr/>
        <p:txBody>
          <a:bodyPr/>
          <a:lstStyle/>
          <a:p>
            <a:pPr>
              <a:defRPr/>
            </a:pPr>
            <a:fld id="{940B3970-82A1-432D-966E-5F90C1561636}"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3825"/>
            <a:ext cx="7772400" cy="762000"/>
          </a:xfrm>
        </p:spPr>
        <p:txBody>
          <a:bodyPr>
            <a:normAutofit fontScale="90000"/>
          </a:bodyPr>
          <a:lstStyle/>
          <a:p>
            <a:pPr>
              <a:defRPr/>
            </a:pPr>
            <a:r>
              <a:rPr dirty="0" smtClean="0"/>
              <a:t>C. </a:t>
            </a:r>
            <a:r>
              <a:rPr dirty="0" err="1" smtClean="0"/>
              <a:t>Pengolahan</a:t>
            </a:r>
            <a:r>
              <a:rPr dirty="0" smtClean="0"/>
              <a:t> </a:t>
            </a:r>
            <a:r>
              <a:rPr dirty="0" err="1" smtClean="0"/>
              <a:t>Nilai</a:t>
            </a:r>
            <a:r>
              <a:rPr dirty="0" smtClean="0"/>
              <a:t> </a:t>
            </a:r>
            <a:r>
              <a:rPr dirty="0" err="1" smtClean="0"/>
              <a:t>Aspek</a:t>
            </a:r>
            <a:r>
              <a:rPr dirty="0" smtClean="0"/>
              <a:t> </a:t>
            </a:r>
            <a:r>
              <a:rPr dirty="0" err="1" smtClean="0"/>
              <a:t>Keterampilan</a:t>
            </a:r>
            <a:endParaRPr dirty="0"/>
          </a:p>
        </p:txBody>
      </p:sp>
      <p:sp>
        <p:nvSpPr>
          <p:cNvPr id="3" name="Content Placeholder 2"/>
          <p:cNvSpPr>
            <a:spLocks noGrp="1"/>
          </p:cNvSpPr>
          <p:nvPr>
            <p:ph idx="1"/>
          </p:nvPr>
        </p:nvSpPr>
        <p:spPr/>
        <p:txBody>
          <a:bodyPr/>
          <a:lstStyle/>
          <a:p>
            <a:pPr>
              <a:defRPr/>
            </a:pPr>
            <a:r>
              <a:rPr lang="en-US" dirty="0" err="1"/>
              <a:t>Penilaian</a:t>
            </a:r>
            <a:r>
              <a:rPr lang="en-US" dirty="0"/>
              <a:t> </a:t>
            </a:r>
            <a:r>
              <a:rPr lang="en-US" dirty="0" err="1"/>
              <a:t>Keterampilan</a:t>
            </a:r>
            <a:r>
              <a:rPr lang="en-US" dirty="0"/>
              <a:t> </a:t>
            </a:r>
            <a:r>
              <a:rPr lang="en-US" dirty="0" err="1"/>
              <a:t>diperoleh</a:t>
            </a:r>
            <a:r>
              <a:rPr lang="en-US" dirty="0"/>
              <a:t> </a:t>
            </a:r>
            <a:r>
              <a:rPr lang="en-US" dirty="0" err="1"/>
              <a:t>melalui</a:t>
            </a:r>
            <a:r>
              <a:rPr lang="en-US" dirty="0"/>
              <a:t> </a:t>
            </a:r>
            <a:r>
              <a:rPr lang="en-US" dirty="0" err="1"/>
              <a:t>penilaian</a:t>
            </a:r>
            <a:r>
              <a:rPr lang="en-US" dirty="0"/>
              <a:t> </a:t>
            </a:r>
            <a:r>
              <a:rPr lang="en-US" dirty="0" err="1"/>
              <a:t>kinerja</a:t>
            </a:r>
            <a:r>
              <a:rPr lang="en-US" dirty="0"/>
              <a:t> yang </a:t>
            </a:r>
            <a:r>
              <a:rPr lang="en-US" dirty="0" err="1"/>
              <a:t>terdiri</a:t>
            </a:r>
            <a:r>
              <a:rPr lang="en-US" dirty="0"/>
              <a:t> </a:t>
            </a:r>
            <a:r>
              <a:rPr lang="en-US" dirty="0" err="1"/>
              <a:t>atas</a:t>
            </a:r>
            <a:r>
              <a:rPr lang="en-US" dirty="0"/>
              <a:t>: </a:t>
            </a:r>
          </a:p>
          <a:p>
            <a:pPr>
              <a:defRPr/>
            </a:pPr>
            <a:r>
              <a:rPr lang="sv-SE" dirty="0"/>
              <a:t>a. Nilai Kinerja atau praktik </a:t>
            </a:r>
          </a:p>
          <a:p>
            <a:pPr>
              <a:defRPr/>
            </a:pPr>
            <a:r>
              <a:rPr lang="en-US" dirty="0"/>
              <a:t>b. </a:t>
            </a:r>
            <a:r>
              <a:rPr lang="en-US" dirty="0" err="1"/>
              <a:t>Nilai</a:t>
            </a:r>
            <a:r>
              <a:rPr lang="en-US" dirty="0"/>
              <a:t> </a:t>
            </a:r>
            <a:r>
              <a:rPr lang="en-US" dirty="0" err="1"/>
              <a:t>Proyek</a:t>
            </a:r>
            <a:r>
              <a:rPr lang="en-US" dirty="0"/>
              <a:t> </a:t>
            </a:r>
            <a:r>
              <a:rPr lang="en-US" dirty="0" err="1"/>
              <a:t>dan</a:t>
            </a:r>
            <a:r>
              <a:rPr lang="en-US" dirty="0"/>
              <a:t> </a:t>
            </a:r>
            <a:r>
              <a:rPr lang="en-US" dirty="0" err="1"/>
              <a:t>atau</a:t>
            </a:r>
            <a:r>
              <a:rPr lang="en-US" dirty="0"/>
              <a:t> </a:t>
            </a:r>
            <a:r>
              <a:rPr lang="en-US" dirty="0" err="1"/>
              <a:t>produk</a:t>
            </a:r>
            <a:r>
              <a:rPr lang="en-US" dirty="0"/>
              <a:t> </a:t>
            </a:r>
          </a:p>
          <a:p>
            <a:pPr>
              <a:defRPr/>
            </a:pPr>
            <a:r>
              <a:rPr lang="en-US" dirty="0"/>
              <a:t>c. </a:t>
            </a:r>
            <a:r>
              <a:rPr lang="en-US" dirty="0" err="1"/>
              <a:t>Nilai</a:t>
            </a:r>
            <a:r>
              <a:rPr lang="en-US" dirty="0"/>
              <a:t> </a:t>
            </a:r>
            <a:r>
              <a:rPr lang="en-US" dirty="0" err="1"/>
              <a:t>Portofolio</a:t>
            </a:r>
            <a:r>
              <a:rPr lang="en-US" dirty="0"/>
              <a:t> </a:t>
            </a:r>
            <a:r>
              <a:rPr lang="en-US" dirty="0" smtClean="0"/>
              <a:t> </a:t>
            </a:r>
          </a:p>
          <a:p>
            <a:pPr>
              <a:defRPr/>
            </a:pPr>
            <a:r>
              <a:rPr lang="en-US" dirty="0" err="1" smtClean="0"/>
              <a:t>Contoh</a:t>
            </a:r>
            <a:r>
              <a:rPr lang="en-US" dirty="0" smtClean="0"/>
              <a:t> </a:t>
            </a:r>
            <a:r>
              <a:rPr lang="en-US" dirty="0" err="1" smtClean="0"/>
              <a:t>lihat</a:t>
            </a:r>
            <a:r>
              <a:rPr lang="en-US" dirty="0" smtClean="0"/>
              <a:t> </a:t>
            </a:r>
            <a:r>
              <a:rPr lang="en-US" dirty="0" err="1" smtClean="0"/>
              <a:t>halaman</a:t>
            </a:r>
            <a:r>
              <a:rPr lang="en-US" dirty="0" smtClean="0"/>
              <a:t> 33-36</a:t>
            </a:r>
            <a:endParaRPr lang="en-US" dirty="0"/>
          </a:p>
          <a:p>
            <a:pPr marL="0" indent="0">
              <a:buFont typeface="Wingdings" pitchFamily="2" charset="2"/>
              <a:buNone/>
              <a:defRPr/>
            </a:pPr>
            <a:endParaRPr lang="en-US" dirty="0"/>
          </a:p>
        </p:txBody>
      </p:sp>
      <p:sp>
        <p:nvSpPr>
          <p:cNvPr id="4" name="Slide Number Placeholder 3"/>
          <p:cNvSpPr>
            <a:spLocks noGrp="1"/>
          </p:cNvSpPr>
          <p:nvPr>
            <p:ph type="sldNum" sz="quarter" idx="10"/>
          </p:nvPr>
        </p:nvSpPr>
        <p:spPr/>
        <p:txBody>
          <a:bodyPr/>
          <a:lstStyle/>
          <a:p>
            <a:pPr>
              <a:defRPr/>
            </a:pPr>
            <a:fld id="{33C851DA-A7FB-4885-BE23-7E8A6631030A}"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762000" y="123825"/>
            <a:ext cx="7772400" cy="762000"/>
          </a:xfrm>
        </p:spPr>
        <p:txBody>
          <a:bodyPr/>
          <a:lstStyle/>
          <a:p>
            <a:endParaRPr smtClean="0">
              <a:cs typeface="Arial" charset="0"/>
            </a:endParaRPr>
          </a:p>
        </p:txBody>
      </p:sp>
      <p:sp>
        <p:nvSpPr>
          <p:cNvPr id="3" name="Content Placeholder 2"/>
          <p:cNvSpPr>
            <a:spLocks noGrp="1"/>
          </p:cNvSpPr>
          <p:nvPr>
            <p:ph idx="1"/>
          </p:nvPr>
        </p:nvSpPr>
        <p:spPr/>
        <p:txBody>
          <a:bodyPr/>
          <a:lstStyle/>
          <a:p>
            <a:pPr>
              <a:defRPr/>
            </a:pPr>
            <a:r>
              <a:rPr lang="en-US" dirty="0" err="1" smtClean="0"/>
              <a:t>Contoh</a:t>
            </a:r>
            <a:r>
              <a:rPr lang="en-US" dirty="0" smtClean="0"/>
              <a:t>/ Model </a:t>
            </a:r>
            <a:r>
              <a:rPr lang="en-US" dirty="0" err="1"/>
              <a:t>L</a:t>
            </a:r>
            <a:r>
              <a:rPr lang="en-US" dirty="0" err="1" smtClean="0"/>
              <a:t>aporan</a:t>
            </a:r>
            <a:r>
              <a:rPr lang="en-US" dirty="0" smtClean="0"/>
              <a:t> </a:t>
            </a:r>
            <a:r>
              <a:rPr lang="en-US" dirty="0" err="1"/>
              <a:t>H</a:t>
            </a:r>
            <a:r>
              <a:rPr lang="en-US" dirty="0" err="1" smtClean="0"/>
              <a:t>asil</a:t>
            </a:r>
            <a:r>
              <a:rPr lang="en-US" dirty="0" smtClean="0"/>
              <a:t> </a:t>
            </a:r>
            <a:r>
              <a:rPr lang="en-US" dirty="0" err="1"/>
              <a:t>C</a:t>
            </a:r>
            <a:r>
              <a:rPr lang="en-US" dirty="0" err="1" smtClean="0"/>
              <a:t>apaian</a:t>
            </a:r>
            <a:r>
              <a:rPr lang="en-US" dirty="0" smtClean="0"/>
              <a:t> </a:t>
            </a:r>
            <a:r>
              <a:rPr lang="en-US" dirty="0" err="1" smtClean="0"/>
              <a:t>Kompetensi</a:t>
            </a:r>
            <a:r>
              <a:rPr lang="en-US" dirty="0" smtClean="0"/>
              <a:t> </a:t>
            </a:r>
            <a:r>
              <a:rPr lang="en-US" dirty="0" err="1" smtClean="0"/>
              <a:t>Peserta</a:t>
            </a:r>
            <a:r>
              <a:rPr lang="en-US" dirty="0" smtClean="0"/>
              <a:t> </a:t>
            </a:r>
            <a:r>
              <a:rPr lang="en-US" dirty="0" err="1" smtClean="0"/>
              <a:t>Didik</a:t>
            </a:r>
            <a:r>
              <a:rPr lang="en-US" dirty="0" smtClean="0"/>
              <a:t> SD </a:t>
            </a:r>
          </a:p>
          <a:p>
            <a:pPr marL="0" indent="0">
              <a:buFont typeface="Wingdings" pitchFamily="2" charset="2"/>
              <a:buNone/>
              <a:defRPr/>
            </a:pPr>
            <a:r>
              <a:rPr lang="en-US" dirty="0" smtClean="0"/>
              <a:t>     </a:t>
            </a:r>
            <a:r>
              <a:rPr lang="en-US" dirty="0" err="1" smtClean="0"/>
              <a:t>Halaman</a:t>
            </a:r>
            <a:r>
              <a:rPr lang="en-US" dirty="0" smtClean="0"/>
              <a:t> 37-52</a:t>
            </a:r>
            <a:endParaRPr lang="en-US" dirty="0"/>
          </a:p>
        </p:txBody>
      </p:sp>
      <p:sp>
        <p:nvSpPr>
          <p:cNvPr id="4" name="Slide Number Placeholder 3"/>
          <p:cNvSpPr>
            <a:spLocks noGrp="1"/>
          </p:cNvSpPr>
          <p:nvPr>
            <p:ph type="sldNum" sz="quarter" idx="10"/>
          </p:nvPr>
        </p:nvSpPr>
        <p:spPr/>
        <p:txBody>
          <a:bodyPr/>
          <a:lstStyle/>
          <a:p>
            <a:pPr>
              <a:defRPr/>
            </a:pPr>
            <a:fld id="{700E6DF4-DDD2-4E3F-90D8-C264A748A940}"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2"/>
          <p:cNvSpPr>
            <a:spLocks noGrp="1"/>
          </p:cNvSpPr>
          <p:nvPr>
            <p:ph type="title"/>
          </p:nvPr>
        </p:nvSpPr>
        <p:spPr>
          <a:xfrm>
            <a:off x="533400" y="304800"/>
            <a:ext cx="8229600" cy="636588"/>
          </a:xfrm>
        </p:spPr>
        <p:txBody>
          <a:bodyPr/>
          <a:lstStyle/>
          <a:p>
            <a:r>
              <a:rPr sz="2400" b="1" smtClean="0">
                <a:cs typeface="Arial" charset="0"/>
              </a:rPr>
              <a:t>Konversi Nilai Pengetahuan, Keterampilan, Sikap</a:t>
            </a:r>
          </a:p>
        </p:txBody>
      </p:sp>
      <p:graphicFrame>
        <p:nvGraphicFramePr>
          <p:cNvPr id="5" name="Content Placeholder 4"/>
          <p:cNvGraphicFramePr>
            <a:graphicFrameLocks noGrp="1"/>
          </p:cNvGraphicFramePr>
          <p:nvPr>
            <p:ph idx="1"/>
          </p:nvPr>
        </p:nvGraphicFramePr>
        <p:xfrm>
          <a:off x="381000" y="1066800"/>
          <a:ext cx="8229600" cy="4851396"/>
        </p:xfrm>
        <a:graphic>
          <a:graphicData uri="http://schemas.openxmlformats.org/drawingml/2006/table">
            <a:tbl>
              <a:tblPr firstRow="1" bandRow="1">
                <a:tableStyleId>{5C22544A-7EE6-4342-B048-85BDC9FD1C3A}</a:tableStyleId>
              </a:tblPr>
              <a:tblGrid>
                <a:gridCol w="2057400"/>
                <a:gridCol w="2057400"/>
                <a:gridCol w="2057400"/>
                <a:gridCol w="2057400"/>
              </a:tblGrid>
              <a:tr h="427098">
                <a:tc rowSpan="2">
                  <a:txBody>
                    <a:bodyPr/>
                    <a:lstStyle/>
                    <a:p>
                      <a:pPr algn="ctr"/>
                      <a:r>
                        <a:rPr lang="en-US" sz="2000" dirty="0" err="1" smtClean="0">
                          <a:solidFill>
                            <a:schemeClr val="tx1"/>
                          </a:solidFill>
                        </a:rPr>
                        <a:t>Predikat</a:t>
                      </a:r>
                      <a:endParaRPr lang="en-US" sz="2000" dirty="0">
                        <a:solidFill>
                          <a:schemeClr val="tx1"/>
                        </a:solidFill>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sz="2000" dirty="0" err="1" smtClean="0">
                          <a:solidFill>
                            <a:schemeClr val="tx1"/>
                          </a:solidFill>
                        </a:rPr>
                        <a:t>Nilai</a:t>
                      </a:r>
                      <a:r>
                        <a:rPr lang="en-US" sz="2000" dirty="0" smtClean="0">
                          <a:solidFill>
                            <a:schemeClr val="tx1"/>
                          </a:solidFill>
                        </a:rPr>
                        <a:t> </a:t>
                      </a:r>
                      <a:r>
                        <a:rPr lang="en-US" sz="2000" dirty="0" err="1" smtClean="0">
                          <a:solidFill>
                            <a:schemeClr val="tx1"/>
                          </a:solidFill>
                        </a:rPr>
                        <a:t>Kompetensi</a:t>
                      </a:r>
                      <a:endParaRPr lang="en-US" sz="20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r>
              <a:tr h="427098">
                <a:tc vMerge="1">
                  <a:txBody>
                    <a:bodyPr/>
                    <a:lstStyle/>
                    <a:p>
                      <a:endParaRPr lang="en-US" dirty="0"/>
                    </a:p>
                  </a:txBody>
                  <a:tcPr/>
                </a:tc>
                <a:tc>
                  <a:txBody>
                    <a:bodyPr/>
                    <a:lstStyle/>
                    <a:p>
                      <a:pPr algn="ctr"/>
                      <a:r>
                        <a:rPr lang="en-US" sz="2000" b="1" dirty="0" err="1" smtClean="0">
                          <a:solidFill>
                            <a:schemeClr val="tx1"/>
                          </a:solidFill>
                        </a:rPr>
                        <a:t>Pengetahuan</a:t>
                      </a:r>
                      <a:endParaRPr lang="en-US" sz="2000" b="1"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err="1" smtClean="0">
                          <a:solidFill>
                            <a:schemeClr val="tx1"/>
                          </a:solidFill>
                        </a:rPr>
                        <a:t>Ketrampilan</a:t>
                      </a:r>
                      <a:endParaRPr lang="en-US" sz="2000" b="1"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err="1" smtClean="0">
                          <a:solidFill>
                            <a:schemeClr val="tx1"/>
                          </a:solidFill>
                        </a:rPr>
                        <a:t>Sikap</a:t>
                      </a:r>
                      <a:endParaRPr lang="en-US" sz="2000" b="1"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720">
                <a:tc>
                  <a:txBody>
                    <a:bodyPr/>
                    <a:lstStyle/>
                    <a:p>
                      <a:pPr lvl="1" algn="l"/>
                      <a:r>
                        <a:rPr lang="en-US" sz="1800" dirty="0" smtClean="0">
                          <a:solidFill>
                            <a:schemeClr val="tx1"/>
                          </a:solidFill>
                        </a:rPr>
                        <a:t>A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4</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4</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800" dirty="0" smtClean="0">
                          <a:solidFill>
                            <a:schemeClr val="tx1"/>
                          </a:solidFill>
                        </a:rPr>
                        <a:t>SB</a:t>
                      </a:r>
                      <a:endParaRPr lang="en-US" sz="1800" dirty="0">
                        <a:solidFill>
                          <a:schemeClr val="tx1"/>
                        </a:solidFill>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720">
                <a:tc>
                  <a:txBody>
                    <a:bodyPr/>
                    <a:lstStyle/>
                    <a:p>
                      <a:pPr lvl="1" algn="l"/>
                      <a:r>
                        <a:rPr lang="en-US" sz="1800" dirty="0" smtClean="0">
                          <a:solidFill>
                            <a:schemeClr val="tx1"/>
                          </a:solidFill>
                        </a:rPr>
                        <a:t>A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r h="399720">
                <a:tc>
                  <a:txBody>
                    <a:bodyPr/>
                    <a:lstStyle/>
                    <a:p>
                      <a:pPr lvl="1" algn="l"/>
                      <a:r>
                        <a:rPr lang="en-US" sz="1800" dirty="0" smtClean="0">
                          <a:solidFill>
                            <a:schemeClr val="tx1"/>
                          </a:solidFill>
                        </a:rPr>
                        <a:t>B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800" dirty="0" smtClean="0">
                          <a:solidFill>
                            <a:schemeClr val="tx1"/>
                          </a:solidFill>
                        </a:rPr>
                        <a:t>B</a:t>
                      </a:r>
                      <a:endParaRPr lang="en-US" sz="1800" dirty="0">
                        <a:solidFill>
                          <a:schemeClr val="tx1"/>
                        </a:solidFill>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720">
                <a:tc>
                  <a:txBody>
                    <a:bodyPr/>
                    <a:lstStyle/>
                    <a:p>
                      <a:pPr lvl="1" algn="l"/>
                      <a:r>
                        <a:rPr lang="en-US" sz="1800" dirty="0" smtClean="0">
                          <a:solidFill>
                            <a:schemeClr val="tx1"/>
                          </a:solidFill>
                        </a:rPr>
                        <a:t>B</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r h="399720">
                <a:tc>
                  <a:txBody>
                    <a:bodyPr/>
                    <a:lstStyle/>
                    <a:p>
                      <a:pPr lvl="1" algn="l"/>
                      <a:r>
                        <a:rPr lang="en-US" sz="1800" dirty="0" smtClean="0">
                          <a:solidFill>
                            <a:schemeClr val="tx1"/>
                          </a:solidFill>
                        </a:rPr>
                        <a:t>B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r h="399720">
                <a:tc>
                  <a:txBody>
                    <a:bodyPr/>
                    <a:lstStyle/>
                    <a:p>
                      <a:pPr lvl="1" algn="l"/>
                      <a:r>
                        <a:rPr lang="en-US" sz="1800" dirty="0" smtClean="0">
                          <a:solidFill>
                            <a:schemeClr val="tx1"/>
                          </a:solidFill>
                        </a:rPr>
                        <a:t>C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800" dirty="0" smtClean="0">
                          <a:solidFill>
                            <a:schemeClr val="tx1"/>
                          </a:solidFill>
                        </a:rPr>
                        <a:t>C</a:t>
                      </a:r>
                      <a:endParaRPr lang="en-US" sz="1800" dirty="0">
                        <a:solidFill>
                          <a:schemeClr val="tx1"/>
                        </a:solidFill>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720">
                <a:tc>
                  <a:txBody>
                    <a:bodyPr/>
                    <a:lstStyle/>
                    <a:p>
                      <a:pPr lvl="1" algn="l"/>
                      <a:r>
                        <a:rPr lang="en-US" sz="1800" dirty="0" smtClean="0">
                          <a:solidFill>
                            <a:schemeClr val="tx1"/>
                          </a:solidFill>
                        </a:rPr>
                        <a:t>C</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2</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r h="399720">
                <a:tc>
                  <a:txBody>
                    <a:bodyPr/>
                    <a:lstStyle/>
                    <a:p>
                      <a:pPr lvl="1" algn="l"/>
                      <a:r>
                        <a:rPr lang="en-US" sz="1800" dirty="0" smtClean="0">
                          <a:solidFill>
                            <a:schemeClr val="tx1"/>
                          </a:solidFill>
                        </a:rPr>
                        <a:t>C -</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1.66</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r h="399720">
                <a:tc>
                  <a:txBody>
                    <a:bodyPr/>
                    <a:lstStyle/>
                    <a:p>
                      <a:pPr lvl="1" algn="l"/>
                      <a:r>
                        <a:rPr lang="en-US" sz="1800" dirty="0" smtClean="0">
                          <a:solidFill>
                            <a:schemeClr val="tx1"/>
                          </a:solidFill>
                        </a:rPr>
                        <a:t>D</a:t>
                      </a:r>
                      <a:r>
                        <a:rPr lang="en-US" sz="1800" baseline="0" dirty="0" smtClean="0">
                          <a:solidFill>
                            <a:schemeClr val="tx1"/>
                          </a:solidFill>
                        </a:rPr>
                        <a:t> +</a:t>
                      </a: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1.33</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800" dirty="0" smtClean="0">
                          <a:solidFill>
                            <a:schemeClr val="tx1"/>
                          </a:solidFill>
                        </a:rPr>
                        <a:t>K</a:t>
                      </a:r>
                      <a:endParaRPr lang="en-US" sz="1800" dirty="0">
                        <a:solidFill>
                          <a:schemeClr val="tx1"/>
                        </a:solidFill>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720">
                <a:tc>
                  <a:txBody>
                    <a:bodyPr/>
                    <a:lstStyle/>
                    <a:p>
                      <a:pPr lvl="1" algn="l"/>
                      <a:r>
                        <a:rPr lang="en-US" sz="1800" dirty="0" smtClean="0">
                          <a:solidFill>
                            <a:schemeClr val="tx1"/>
                          </a:solidFill>
                        </a:rPr>
                        <a:t>D</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800" dirty="0" smtClean="0">
                          <a:solidFill>
                            <a:schemeClr val="tx1"/>
                          </a:solidFill>
                        </a:rPr>
                        <a:t>1</a:t>
                      </a:r>
                      <a:endParaRPr lang="en-US" sz="180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nchor="ctr"/>
                </a:tc>
              </a:tr>
            </a:tbl>
          </a:graphicData>
        </a:graphic>
      </p:graphicFrame>
      <p:sp>
        <p:nvSpPr>
          <p:cNvPr id="6" name="Rounded Rectangle 5"/>
          <p:cNvSpPr/>
          <p:nvPr/>
        </p:nvSpPr>
        <p:spPr bwMode="auto">
          <a:xfrm>
            <a:off x="457200" y="6477000"/>
            <a:ext cx="2590800" cy="304800"/>
          </a:xfrm>
          <a:prstGeom prst="round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sz="1100" i="1" dirty="0" err="1"/>
              <a:t>Penilaian</a:t>
            </a:r>
            <a:r>
              <a:rPr lang="en-US" sz="1100" i="1" dirty="0"/>
              <a:t> </a:t>
            </a:r>
            <a:r>
              <a:rPr lang="en-US" sz="1100" i="1" dirty="0" err="1"/>
              <a:t>Proses</a:t>
            </a:r>
            <a:r>
              <a:rPr lang="en-US" sz="1100" i="1" dirty="0"/>
              <a:t> </a:t>
            </a:r>
            <a:r>
              <a:rPr lang="en-US" sz="1100" i="1" dirty="0" err="1"/>
              <a:t>dan</a:t>
            </a:r>
            <a:r>
              <a:rPr lang="en-US" sz="1100" i="1" dirty="0"/>
              <a:t> </a:t>
            </a:r>
            <a:r>
              <a:rPr lang="en-US" sz="1100" i="1" dirty="0" err="1"/>
              <a:t>Hasil</a:t>
            </a:r>
            <a:r>
              <a:rPr lang="en-US" sz="1100" i="1" dirty="0"/>
              <a:t> </a:t>
            </a:r>
            <a:r>
              <a:rPr lang="en-US" sz="1100" i="1" dirty="0" err="1"/>
              <a:t>Belajar</a:t>
            </a:r>
            <a:endParaRPr lang="en-US" sz="1100" i="1" dirty="0"/>
          </a:p>
        </p:txBody>
      </p:sp>
      <p:pic>
        <p:nvPicPr>
          <p:cNvPr id="71742" name="Picture 2" descr="http://ibnufajar75.files.wordpress.com/2013/05/kurikulum-baru.jpg"/>
          <p:cNvPicPr>
            <a:picLocks noChangeAspect="1" noChangeArrowheads="1"/>
          </p:cNvPicPr>
          <p:nvPr/>
        </p:nvPicPr>
        <p:blipFill>
          <a:blip r:embed="rId2" cstate="print"/>
          <a:srcRect/>
          <a:stretch>
            <a:fillRect/>
          </a:stretch>
        </p:blipFill>
        <p:spPr bwMode="auto">
          <a:xfrm>
            <a:off x="8305800" y="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5791200" cy="655638"/>
          </a:xfrm>
          <a:ln>
            <a:solidFill>
              <a:schemeClr val="tx1"/>
            </a:solidFill>
          </a:ln>
        </p:spPr>
        <p:txBody>
          <a:bodyPr rtlCol="0">
            <a:normAutofit fontScale="90000"/>
          </a:bodyPr>
          <a:lstStyle/>
          <a:p>
            <a:pPr>
              <a:defRPr/>
            </a:pPr>
            <a:r>
              <a:rPr b="1" err="1" smtClean="0">
                <a:solidFill>
                  <a:schemeClr val="accent6">
                    <a:lumMod val="50000"/>
                  </a:schemeClr>
                </a:solidFill>
              </a:rPr>
              <a:t>Rentang</a:t>
            </a:r>
            <a:r>
              <a:rPr b="1" smtClean="0">
                <a:solidFill>
                  <a:schemeClr val="accent6">
                    <a:lumMod val="50000"/>
                  </a:schemeClr>
                </a:solidFill>
              </a:rPr>
              <a:t> </a:t>
            </a:r>
            <a:r>
              <a:rPr b="1" err="1" smtClean="0">
                <a:solidFill>
                  <a:schemeClr val="accent6">
                    <a:lumMod val="50000"/>
                  </a:schemeClr>
                </a:solidFill>
              </a:rPr>
              <a:t>Nilai</a:t>
            </a:r>
            <a:endParaRPr b="1">
              <a:solidFill>
                <a:schemeClr val="accent6">
                  <a:lumMod val="50000"/>
                </a:schemeClr>
              </a:solidFill>
            </a:endParaRPr>
          </a:p>
        </p:txBody>
      </p:sp>
      <p:graphicFrame>
        <p:nvGraphicFramePr>
          <p:cNvPr id="3" name="Table 2"/>
          <p:cNvGraphicFramePr>
            <a:graphicFrameLocks noGrp="1"/>
          </p:cNvGraphicFramePr>
          <p:nvPr/>
        </p:nvGraphicFramePr>
        <p:xfrm>
          <a:off x="381000" y="990600"/>
          <a:ext cx="8229600" cy="5032372"/>
        </p:xfrm>
        <a:graphic>
          <a:graphicData uri="http://schemas.openxmlformats.org/drawingml/2006/table">
            <a:tbl>
              <a:tblPr/>
              <a:tblGrid>
                <a:gridCol w="654088"/>
                <a:gridCol w="2907059"/>
                <a:gridCol w="4668453"/>
              </a:tblGrid>
              <a:tr h="411522">
                <a:tc>
                  <a:txBody>
                    <a:bodyPr/>
                    <a:lstStyle/>
                    <a:p>
                      <a:pPr algn="ctr">
                        <a:lnSpc>
                          <a:spcPct val="150000"/>
                        </a:lnSpc>
                        <a:spcAft>
                          <a:spcPts val="0"/>
                        </a:spcAft>
                      </a:pPr>
                      <a:r>
                        <a:rPr lang="id-ID" sz="1800" b="1" spc="10" dirty="0">
                          <a:solidFill>
                            <a:srgbClr val="000000"/>
                          </a:solidFill>
                          <a:latin typeface="Times New Roman"/>
                          <a:ea typeface="PMingLiU"/>
                          <a:cs typeface="Times New Roman"/>
                        </a:rPr>
                        <a:t>No.</a:t>
                      </a:r>
                      <a:endParaRPr lang="en-US" sz="1800" b="1"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en-US" sz="1800" b="1" spc="10" dirty="0" err="1" smtClean="0">
                          <a:solidFill>
                            <a:srgbClr val="000000"/>
                          </a:solidFill>
                          <a:latin typeface="Times New Roman"/>
                          <a:ea typeface="PMingLiU"/>
                          <a:cs typeface="Times New Roman"/>
                        </a:rPr>
                        <a:t>SKOR</a:t>
                      </a:r>
                      <a:endParaRPr lang="en-US" sz="1800" b="1"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en-US" sz="1800" b="1" spc="10" dirty="0" err="1" smtClean="0">
                          <a:solidFill>
                            <a:srgbClr val="000000"/>
                          </a:solidFill>
                          <a:latin typeface="Times New Roman"/>
                          <a:ea typeface="PMingLiU"/>
                          <a:cs typeface="Times New Roman"/>
                        </a:rPr>
                        <a:t>Nilai</a:t>
                      </a:r>
                      <a:endParaRPr lang="en-US" sz="1800" b="1"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1</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smtClean="0">
                          <a:solidFill>
                            <a:srgbClr val="000000"/>
                          </a:solidFill>
                          <a:latin typeface="Times New Roman"/>
                          <a:ea typeface="PMingLiU"/>
                          <a:cs typeface="Times New Roman"/>
                        </a:rPr>
                        <a:t>0</a:t>
                      </a:r>
                      <a:r>
                        <a:rPr lang="en-US" sz="1800" spc="10" dirty="0" smtClean="0">
                          <a:solidFill>
                            <a:srgbClr val="000000"/>
                          </a:solidFill>
                          <a:latin typeface="Times New Roman"/>
                          <a:ea typeface="PMingLiU"/>
                          <a:cs typeface="Times New Roman"/>
                        </a:rPr>
                        <a:t>.00 </a:t>
                      </a:r>
                      <a:r>
                        <a:rPr lang="id-ID" sz="1800" spc="10" dirty="0" smtClean="0">
                          <a:solidFill>
                            <a:srgbClr val="000000"/>
                          </a:solidFill>
                          <a:latin typeface="Times New Roman"/>
                          <a:ea typeface="PMingLiU"/>
                          <a:cs typeface="Times New Roman"/>
                        </a:rPr>
                        <a:t> </a:t>
                      </a:r>
                      <a:r>
                        <a:rPr lang="id-ID" sz="1800" u="sng" spc="10" dirty="0" smtClean="0">
                          <a:solidFill>
                            <a:srgbClr val="000000"/>
                          </a:solidFill>
                          <a:latin typeface="Times New Roman"/>
                          <a:ea typeface="PMingLiU"/>
                          <a:cs typeface="Times New Roman"/>
                        </a:rPr>
                        <a:t>˂</a:t>
                      </a:r>
                      <a:r>
                        <a:rPr lang="id-ID" sz="1800" spc="10" dirty="0" smtClean="0">
                          <a:solidFill>
                            <a:srgbClr val="000000"/>
                          </a:solidFill>
                          <a:latin typeface="Times New Roman"/>
                          <a:ea typeface="PMingLiU"/>
                          <a:cs typeface="Times New Roman"/>
                        </a:rPr>
                        <a:t>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u="sng" spc="10" dirty="0" smtClean="0">
                          <a:solidFill>
                            <a:srgbClr val="000000"/>
                          </a:solidFill>
                          <a:latin typeface="Times New Roman"/>
                          <a:ea typeface="PMingLiU"/>
                          <a:cs typeface="Times New Roman"/>
                        </a:rPr>
                        <a:t>˂</a:t>
                      </a:r>
                      <a:r>
                        <a:rPr lang="en-US" sz="1800" spc="10" baseline="0" dirty="0" smtClean="0">
                          <a:solidFill>
                            <a:srgbClr val="000000"/>
                          </a:solidFill>
                          <a:latin typeface="Times New Roman"/>
                          <a:ea typeface="PMingLiU"/>
                          <a:cs typeface="Times New Roman"/>
                        </a:rPr>
                        <a:t> </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1,00</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D</a:t>
                      </a: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2</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1,00   ˂ </a:t>
                      </a:r>
                      <a:r>
                        <a:rPr lang="id-ID" sz="1800" spc="10" dirty="0" smtClean="0">
                          <a:solidFill>
                            <a:srgbClr val="000000"/>
                          </a:solidFill>
                          <a:latin typeface="Times New Roman"/>
                          <a:ea typeface="PMingLiU"/>
                          <a:cs typeface="Times New Roman"/>
                        </a:rPr>
                        <a:t>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1,33</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D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3</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1,33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1,66</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C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4</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1,66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2,00</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C</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5</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2,00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2,33</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C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6</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2,33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2,66</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B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7</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2,66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3,00</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B</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8</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3,00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3,33</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B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9</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3,33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3,66</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A -</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2085">
                <a:tc>
                  <a:txBody>
                    <a:bodyPr/>
                    <a:lstStyle/>
                    <a:p>
                      <a:pPr algn="ctr">
                        <a:lnSpc>
                          <a:spcPct val="150000"/>
                        </a:lnSpc>
                        <a:spcAft>
                          <a:spcPts val="0"/>
                        </a:spcAft>
                      </a:pPr>
                      <a:r>
                        <a:rPr lang="id-ID" sz="1800" spc="10">
                          <a:solidFill>
                            <a:srgbClr val="000000"/>
                          </a:solidFill>
                          <a:latin typeface="Times New Roman"/>
                          <a:ea typeface="PMingLiU"/>
                          <a:cs typeface="Times New Roman"/>
                        </a:rPr>
                        <a:t>10</a:t>
                      </a:r>
                      <a:endParaRPr lang="en-US" sz="180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Aft>
                          <a:spcPts val="0"/>
                        </a:spcAft>
                      </a:pPr>
                      <a:r>
                        <a:rPr lang="id-ID" sz="1800" spc="10" dirty="0">
                          <a:solidFill>
                            <a:srgbClr val="000000"/>
                          </a:solidFill>
                          <a:latin typeface="Times New Roman"/>
                          <a:ea typeface="PMingLiU"/>
                          <a:cs typeface="Times New Roman"/>
                        </a:rPr>
                        <a:t>3,66    ˂      </a:t>
                      </a:r>
                      <a:r>
                        <a:rPr lang="en-US" sz="1800" spc="10" dirty="0" err="1" smtClean="0">
                          <a:solidFill>
                            <a:srgbClr val="000000"/>
                          </a:solidFill>
                          <a:latin typeface="Times New Roman"/>
                          <a:ea typeface="PMingLiU"/>
                          <a:cs typeface="Times New Roman"/>
                        </a:rPr>
                        <a:t>skor</a:t>
                      </a:r>
                      <a:r>
                        <a:rPr lang="id-ID" sz="1800" spc="10" dirty="0" smtClean="0">
                          <a:solidFill>
                            <a:srgbClr val="000000"/>
                          </a:solidFill>
                          <a:latin typeface="Times New Roman"/>
                          <a:ea typeface="PMingLiU"/>
                          <a:cs typeface="Times New Roman"/>
                        </a:rPr>
                        <a:t>     </a:t>
                      </a:r>
                      <a:r>
                        <a:rPr lang="id-ID" sz="1800" spc="10" dirty="0">
                          <a:solidFill>
                            <a:srgbClr val="000000"/>
                          </a:solidFill>
                          <a:latin typeface="Times New Roman"/>
                          <a:ea typeface="PMingLiU"/>
                          <a:cs typeface="Times New Roman"/>
                        </a:rPr>
                        <a:t>≤     4,00</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0"/>
                        </a:spcAft>
                      </a:pPr>
                      <a:r>
                        <a:rPr lang="en-US" sz="1800" dirty="0" smtClean="0">
                          <a:latin typeface="Times New Roman"/>
                          <a:ea typeface="PMingLiU"/>
                          <a:cs typeface="Times New Roman"/>
                        </a:rPr>
                        <a:t>                                    A</a:t>
                      </a:r>
                      <a:endParaRPr lang="en-US" sz="1800" dirty="0">
                        <a:latin typeface="Times New Roman"/>
                        <a:ea typeface="PMingLiU"/>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ounded Rectangle 4"/>
          <p:cNvSpPr/>
          <p:nvPr/>
        </p:nvSpPr>
        <p:spPr bwMode="auto">
          <a:xfrm>
            <a:off x="533400" y="6248400"/>
            <a:ext cx="2590800" cy="304800"/>
          </a:xfrm>
          <a:prstGeom prst="round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sz="1100" i="1" dirty="0" err="1"/>
              <a:t>Penilaian</a:t>
            </a:r>
            <a:r>
              <a:rPr lang="en-US" sz="1100" i="1" dirty="0"/>
              <a:t> </a:t>
            </a:r>
            <a:r>
              <a:rPr lang="en-US" sz="1100" i="1" dirty="0" err="1"/>
              <a:t>Proses</a:t>
            </a:r>
            <a:r>
              <a:rPr lang="en-US" sz="1100" i="1" dirty="0"/>
              <a:t> </a:t>
            </a:r>
            <a:r>
              <a:rPr lang="en-US" sz="1100" i="1" dirty="0" err="1"/>
              <a:t>dan</a:t>
            </a:r>
            <a:r>
              <a:rPr lang="en-US" sz="1100" i="1" dirty="0"/>
              <a:t> </a:t>
            </a:r>
            <a:r>
              <a:rPr lang="en-US" sz="1100" i="1" dirty="0" err="1"/>
              <a:t>Hasil</a:t>
            </a:r>
            <a:r>
              <a:rPr lang="en-US" sz="1100" i="1" dirty="0"/>
              <a:t> </a:t>
            </a:r>
            <a:r>
              <a:rPr lang="en-US" sz="1100" i="1" dirty="0" err="1"/>
              <a:t>Belajar</a:t>
            </a:r>
            <a:endParaRPr lang="en-US" sz="1100" i="1" dirty="0"/>
          </a:p>
        </p:txBody>
      </p:sp>
      <p:pic>
        <p:nvPicPr>
          <p:cNvPr id="72758" name="Picture 2" descr="http://ibnufajar75.files.wordpress.com/2013/05/kurikulum-baru.jpg"/>
          <p:cNvPicPr>
            <a:picLocks noChangeAspect="1" noChangeArrowheads="1"/>
          </p:cNvPicPr>
          <p:nvPr/>
        </p:nvPicPr>
        <p:blipFill>
          <a:blip r:embed="rId2" cstate="print"/>
          <a:srcRect/>
          <a:stretch>
            <a:fillRect/>
          </a:stretch>
        </p:blipFill>
        <p:spPr bwMode="auto">
          <a:xfrm>
            <a:off x="8305800" y="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23825"/>
            <a:ext cx="5791200" cy="762000"/>
          </a:xfrm>
          <a:solidFill>
            <a:schemeClr val="accent1">
              <a:lumMod val="60000"/>
              <a:lumOff val="40000"/>
            </a:schemeClr>
          </a:solidFill>
        </p:spPr>
        <p:txBody>
          <a:bodyPr rtlCol="0"/>
          <a:lstStyle/>
          <a:p>
            <a:pPr>
              <a:defRPr/>
            </a:pPr>
            <a:r>
              <a:rPr dirty="0" err="1" smtClean="0"/>
              <a:t>Ketuntasan</a:t>
            </a:r>
            <a:r>
              <a:rPr dirty="0" smtClean="0"/>
              <a:t> </a:t>
            </a:r>
            <a:r>
              <a:rPr dirty="0" err="1" smtClean="0"/>
              <a:t>Belajar</a:t>
            </a:r>
            <a:endParaRPr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bwMode="auto">
          <a:xfrm>
            <a:off x="457200" y="6477000"/>
            <a:ext cx="2590800" cy="304800"/>
          </a:xfrm>
          <a:prstGeom prst="round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sz="1100" i="1" dirty="0" err="1"/>
              <a:t>Penilaian</a:t>
            </a:r>
            <a:r>
              <a:rPr lang="en-US" sz="1100" i="1" dirty="0"/>
              <a:t> </a:t>
            </a:r>
            <a:r>
              <a:rPr lang="en-US" sz="1100" i="1" dirty="0" err="1"/>
              <a:t>Proses</a:t>
            </a:r>
            <a:r>
              <a:rPr lang="en-US" sz="1100" i="1" dirty="0"/>
              <a:t> </a:t>
            </a:r>
            <a:r>
              <a:rPr lang="en-US" sz="1100" i="1" dirty="0" err="1"/>
              <a:t>dan</a:t>
            </a:r>
            <a:r>
              <a:rPr lang="en-US" sz="1100" i="1" dirty="0"/>
              <a:t> </a:t>
            </a:r>
            <a:r>
              <a:rPr lang="en-US" sz="1100" i="1" dirty="0" err="1"/>
              <a:t>Hasil</a:t>
            </a:r>
            <a:r>
              <a:rPr lang="en-US" sz="1100" i="1" dirty="0"/>
              <a:t> </a:t>
            </a:r>
            <a:r>
              <a:rPr lang="en-US" sz="1100" i="1" dirty="0" err="1"/>
              <a:t>Belajar</a:t>
            </a:r>
            <a:endParaRPr lang="en-US" sz="1100" i="1" dirty="0"/>
          </a:p>
        </p:txBody>
      </p:sp>
      <p:pic>
        <p:nvPicPr>
          <p:cNvPr id="73733" name="Picture 2" descr="http://ibnufajar75.files.wordpress.com/2013/05/kurikulum-baru.jpg"/>
          <p:cNvPicPr>
            <a:picLocks noChangeAspect="1" noChangeArrowheads="1"/>
          </p:cNvPicPr>
          <p:nvPr/>
        </p:nvPicPr>
        <p:blipFill>
          <a:blip r:embed="rId7" cstate="print"/>
          <a:srcRect/>
          <a:stretch>
            <a:fillRect/>
          </a:stretch>
        </p:blipFill>
        <p:spPr bwMode="auto">
          <a:xfrm>
            <a:off x="8305800" y="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720079"/>
          </a:xfrm>
        </p:spPr>
        <p:txBody>
          <a:bodyPr>
            <a:normAutofit fontScale="90000"/>
          </a:bodyPr>
          <a:lstStyle/>
          <a:p>
            <a:r>
              <a:rPr lang="id-ID" dirty="0" smtClean="0"/>
              <a:t>Mahasiswa dapat menjelaskan kembali:</a:t>
            </a:r>
            <a:endParaRPr lang="id-ID" dirty="0"/>
          </a:p>
        </p:txBody>
      </p:sp>
      <p:sp>
        <p:nvSpPr>
          <p:cNvPr id="3" name="Subtitle 2"/>
          <p:cNvSpPr>
            <a:spLocks noGrp="1"/>
          </p:cNvSpPr>
          <p:nvPr>
            <p:ph type="subTitle" idx="1"/>
          </p:nvPr>
        </p:nvSpPr>
        <p:spPr>
          <a:xfrm>
            <a:off x="683568" y="1556792"/>
            <a:ext cx="7088832" cy="4824536"/>
          </a:xfrm>
        </p:spPr>
        <p:txBody>
          <a:bodyPr>
            <a:normAutofit fontScale="62500" lnSpcReduction="20000"/>
          </a:bodyPr>
          <a:lstStyle/>
          <a:p>
            <a:pPr marL="1657350" lvl="2" indent="-742950" algn="l">
              <a:buAutoNum type="arabicPeriod"/>
            </a:pPr>
            <a:r>
              <a:rPr lang="id-ID" sz="4600" dirty="0" smtClean="0">
                <a:solidFill>
                  <a:schemeClr val="tx1"/>
                </a:solidFill>
              </a:rPr>
              <a:t>P</a:t>
            </a:r>
            <a:r>
              <a:rPr lang="en-US" sz="4600" dirty="0">
                <a:solidFill>
                  <a:schemeClr val="tx1"/>
                </a:solidFill>
              </a:rPr>
              <a:t>en</a:t>
            </a:r>
            <a:r>
              <a:rPr lang="id-ID" sz="4600" dirty="0">
                <a:solidFill>
                  <a:schemeClr val="tx1"/>
                </a:solidFill>
              </a:rPr>
              <a:t>g</a:t>
            </a:r>
            <a:r>
              <a:rPr lang="en-US" sz="4600" dirty="0" err="1">
                <a:solidFill>
                  <a:schemeClr val="tx1"/>
                </a:solidFill>
              </a:rPr>
              <a:t>ambil</a:t>
            </a:r>
            <a:r>
              <a:rPr lang="en-US" sz="4600" dirty="0">
                <a:solidFill>
                  <a:schemeClr val="tx1"/>
                </a:solidFill>
              </a:rPr>
              <a:t> data </a:t>
            </a:r>
            <a:r>
              <a:rPr lang="en-US" sz="4600" dirty="0" err="1">
                <a:solidFill>
                  <a:schemeClr val="tx1"/>
                </a:solidFill>
              </a:rPr>
              <a:t>penilaian</a:t>
            </a:r>
            <a:r>
              <a:rPr lang="en-US" sz="4600" dirty="0">
                <a:solidFill>
                  <a:schemeClr val="tx1"/>
                </a:solidFill>
              </a:rPr>
              <a:t> </a:t>
            </a:r>
            <a:r>
              <a:rPr lang="en-US" sz="4600" dirty="0" err="1">
                <a:solidFill>
                  <a:schemeClr val="tx1"/>
                </a:solidFill>
              </a:rPr>
              <a:t>baik</a:t>
            </a:r>
            <a:r>
              <a:rPr lang="en-US" sz="4600" dirty="0">
                <a:solidFill>
                  <a:schemeClr val="tx1"/>
                </a:solidFill>
              </a:rPr>
              <a:t> </a:t>
            </a:r>
            <a:r>
              <a:rPr lang="en-US" sz="4600" dirty="0" err="1">
                <a:solidFill>
                  <a:schemeClr val="tx1"/>
                </a:solidFill>
              </a:rPr>
              <a:t>aspek</a:t>
            </a:r>
            <a:r>
              <a:rPr lang="en-US" sz="4600" dirty="0">
                <a:solidFill>
                  <a:schemeClr val="tx1"/>
                </a:solidFill>
              </a:rPr>
              <a:t> </a:t>
            </a:r>
            <a:r>
              <a:rPr lang="en-US" sz="4600" dirty="0" err="1">
                <a:solidFill>
                  <a:schemeClr val="tx1"/>
                </a:solidFill>
              </a:rPr>
              <a:t>kognitif</a:t>
            </a:r>
            <a:r>
              <a:rPr lang="en-US" sz="4600" dirty="0">
                <a:solidFill>
                  <a:schemeClr val="tx1"/>
                </a:solidFill>
              </a:rPr>
              <a:t>, </a:t>
            </a:r>
            <a:r>
              <a:rPr lang="en-US" sz="4600" dirty="0" err="1">
                <a:solidFill>
                  <a:schemeClr val="tx1"/>
                </a:solidFill>
              </a:rPr>
              <a:t>afektif</a:t>
            </a:r>
            <a:r>
              <a:rPr lang="en-US" sz="4600" dirty="0">
                <a:solidFill>
                  <a:schemeClr val="tx1"/>
                </a:solidFill>
              </a:rPr>
              <a:t>, </a:t>
            </a:r>
            <a:r>
              <a:rPr lang="en-US" sz="4600" dirty="0" err="1">
                <a:solidFill>
                  <a:schemeClr val="tx1"/>
                </a:solidFill>
              </a:rPr>
              <a:t>maupun</a:t>
            </a:r>
            <a:r>
              <a:rPr lang="en-US" sz="4600" dirty="0">
                <a:solidFill>
                  <a:schemeClr val="tx1"/>
                </a:solidFill>
              </a:rPr>
              <a:t> </a:t>
            </a:r>
            <a:r>
              <a:rPr lang="en-US" sz="4600" dirty="0" err="1" smtClean="0">
                <a:solidFill>
                  <a:schemeClr val="tx1"/>
                </a:solidFill>
              </a:rPr>
              <a:t>psikomotor</a:t>
            </a:r>
            <a:endParaRPr lang="id-ID" sz="4600" dirty="0" smtClean="0">
              <a:solidFill>
                <a:schemeClr val="tx1"/>
              </a:solidFill>
            </a:endParaRPr>
          </a:p>
          <a:p>
            <a:pPr marL="1657350" lvl="2" indent="-742950" algn="l">
              <a:buAutoNum type="arabicPeriod"/>
            </a:pPr>
            <a:r>
              <a:rPr lang="id-ID" sz="4600" dirty="0" smtClean="0">
                <a:solidFill>
                  <a:schemeClr val="tx1"/>
                </a:solidFill>
              </a:rPr>
              <a:t>A</a:t>
            </a:r>
            <a:r>
              <a:rPr lang="en-US" sz="4600" dirty="0" err="1">
                <a:solidFill>
                  <a:schemeClr val="tx1"/>
                </a:solidFill>
              </a:rPr>
              <a:t>nalisis</a:t>
            </a:r>
            <a:r>
              <a:rPr lang="en-US" sz="4600" dirty="0">
                <a:solidFill>
                  <a:schemeClr val="tx1"/>
                </a:solidFill>
              </a:rPr>
              <a:t> data </a:t>
            </a:r>
            <a:r>
              <a:rPr lang="en-US" sz="4600" dirty="0" err="1">
                <a:solidFill>
                  <a:schemeClr val="tx1"/>
                </a:solidFill>
              </a:rPr>
              <a:t>penilaian</a:t>
            </a:r>
            <a:r>
              <a:rPr lang="en-US" sz="4600" dirty="0">
                <a:solidFill>
                  <a:schemeClr val="tx1"/>
                </a:solidFill>
              </a:rPr>
              <a:t> </a:t>
            </a:r>
            <a:r>
              <a:rPr lang="en-US" sz="4600" dirty="0" err="1">
                <a:solidFill>
                  <a:schemeClr val="tx1"/>
                </a:solidFill>
              </a:rPr>
              <a:t>baik</a:t>
            </a:r>
            <a:r>
              <a:rPr lang="en-US" sz="4600" dirty="0">
                <a:solidFill>
                  <a:schemeClr val="tx1"/>
                </a:solidFill>
              </a:rPr>
              <a:t> </a:t>
            </a:r>
            <a:r>
              <a:rPr lang="en-US" sz="4600" dirty="0" err="1">
                <a:solidFill>
                  <a:schemeClr val="tx1"/>
                </a:solidFill>
              </a:rPr>
              <a:t>aspek</a:t>
            </a:r>
            <a:r>
              <a:rPr lang="en-US" sz="4600" dirty="0">
                <a:solidFill>
                  <a:schemeClr val="tx1"/>
                </a:solidFill>
              </a:rPr>
              <a:t> </a:t>
            </a:r>
            <a:r>
              <a:rPr lang="en-US" sz="4600" dirty="0" err="1">
                <a:solidFill>
                  <a:schemeClr val="tx1"/>
                </a:solidFill>
              </a:rPr>
              <a:t>kognitif</a:t>
            </a:r>
            <a:r>
              <a:rPr lang="en-US" sz="4600" dirty="0">
                <a:solidFill>
                  <a:schemeClr val="tx1"/>
                </a:solidFill>
              </a:rPr>
              <a:t>, </a:t>
            </a:r>
            <a:r>
              <a:rPr lang="en-US" sz="4600" dirty="0" err="1">
                <a:solidFill>
                  <a:schemeClr val="tx1"/>
                </a:solidFill>
              </a:rPr>
              <a:t>afektif</a:t>
            </a:r>
            <a:r>
              <a:rPr lang="en-US" sz="4600" dirty="0">
                <a:solidFill>
                  <a:schemeClr val="tx1"/>
                </a:solidFill>
              </a:rPr>
              <a:t>, </a:t>
            </a:r>
            <a:r>
              <a:rPr lang="en-US" sz="4600" dirty="0" err="1">
                <a:solidFill>
                  <a:schemeClr val="tx1"/>
                </a:solidFill>
              </a:rPr>
              <a:t>maupun</a:t>
            </a:r>
            <a:r>
              <a:rPr lang="en-US" sz="4600" dirty="0">
                <a:solidFill>
                  <a:schemeClr val="tx1"/>
                </a:solidFill>
              </a:rPr>
              <a:t> </a:t>
            </a:r>
            <a:r>
              <a:rPr lang="en-US" sz="4600" dirty="0" err="1" smtClean="0">
                <a:solidFill>
                  <a:schemeClr val="tx1"/>
                </a:solidFill>
              </a:rPr>
              <a:t>psikomotor</a:t>
            </a:r>
            <a:endParaRPr lang="id-ID" sz="4600" dirty="0" smtClean="0">
              <a:solidFill>
                <a:schemeClr val="tx1"/>
              </a:solidFill>
            </a:endParaRPr>
          </a:p>
          <a:p>
            <a:pPr marL="1657350" lvl="2" indent="-742950" algn="l">
              <a:buAutoNum type="arabicPeriod"/>
            </a:pPr>
            <a:r>
              <a:rPr lang="id-ID" sz="4600" dirty="0" smtClean="0">
                <a:solidFill>
                  <a:schemeClr val="tx1"/>
                </a:solidFill>
              </a:rPr>
              <a:t>L</a:t>
            </a:r>
            <a:r>
              <a:rPr lang="en-US" sz="4600" dirty="0" err="1">
                <a:solidFill>
                  <a:schemeClr val="tx1"/>
                </a:solidFill>
              </a:rPr>
              <a:t>aporan</a:t>
            </a:r>
            <a:r>
              <a:rPr lang="en-US" sz="4600" dirty="0">
                <a:solidFill>
                  <a:schemeClr val="tx1"/>
                </a:solidFill>
              </a:rPr>
              <a:t> </a:t>
            </a:r>
            <a:r>
              <a:rPr lang="en-US" sz="4600" dirty="0" err="1">
                <a:solidFill>
                  <a:schemeClr val="tx1"/>
                </a:solidFill>
              </a:rPr>
              <a:t>hasil</a:t>
            </a:r>
            <a:r>
              <a:rPr lang="en-US" sz="4600" dirty="0">
                <a:solidFill>
                  <a:schemeClr val="tx1"/>
                </a:solidFill>
              </a:rPr>
              <a:t> </a:t>
            </a:r>
            <a:r>
              <a:rPr lang="en-US" sz="4600" dirty="0" err="1">
                <a:solidFill>
                  <a:schemeClr val="tx1"/>
                </a:solidFill>
              </a:rPr>
              <a:t>penilaian</a:t>
            </a:r>
            <a:r>
              <a:rPr lang="en-US" sz="4600" dirty="0">
                <a:solidFill>
                  <a:schemeClr val="tx1"/>
                </a:solidFill>
              </a:rPr>
              <a:t> </a:t>
            </a:r>
            <a:r>
              <a:rPr lang="en-US" sz="4600" dirty="0" err="1">
                <a:solidFill>
                  <a:schemeClr val="tx1"/>
                </a:solidFill>
              </a:rPr>
              <a:t>baik</a:t>
            </a:r>
            <a:r>
              <a:rPr lang="en-US" sz="4600" dirty="0">
                <a:solidFill>
                  <a:schemeClr val="tx1"/>
                </a:solidFill>
              </a:rPr>
              <a:t> </a:t>
            </a:r>
            <a:r>
              <a:rPr lang="en-US" sz="4600" dirty="0" err="1">
                <a:solidFill>
                  <a:schemeClr val="tx1"/>
                </a:solidFill>
              </a:rPr>
              <a:t>aspek</a:t>
            </a:r>
            <a:r>
              <a:rPr lang="en-US" sz="4600" dirty="0">
                <a:solidFill>
                  <a:schemeClr val="tx1"/>
                </a:solidFill>
              </a:rPr>
              <a:t> </a:t>
            </a:r>
            <a:r>
              <a:rPr lang="en-US" sz="4600" dirty="0" err="1">
                <a:solidFill>
                  <a:schemeClr val="tx1"/>
                </a:solidFill>
              </a:rPr>
              <a:t>kognitif</a:t>
            </a:r>
            <a:r>
              <a:rPr lang="en-US" sz="4600" dirty="0">
                <a:solidFill>
                  <a:schemeClr val="tx1"/>
                </a:solidFill>
              </a:rPr>
              <a:t>, </a:t>
            </a:r>
            <a:r>
              <a:rPr lang="en-US" sz="4600" dirty="0" err="1">
                <a:solidFill>
                  <a:schemeClr val="tx1"/>
                </a:solidFill>
              </a:rPr>
              <a:t>afektif</a:t>
            </a:r>
            <a:r>
              <a:rPr lang="en-US" sz="4600" dirty="0">
                <a:solidFill>
                  <a:schemeClr val="tx1"/>
                </a:solidFill>
              </a:rPr>
              <a:t>, </a:t>
            </a:r>
            <a:r>
              <a:rPr lang="en-US" sz="4600" dirty="0" err="1">
                <a:solidFill>
                  <a:schemeClr val="tx1"/>
                </a:solidFill>
              </a:rPr>
              <a:t>maupun</a:t>
            </a:r>
            <a:r>
              <a:rPr lang="en-US" sz="4600" dirty="0">
                <a:solidFill>
                  <a:schemeClr val="tx1"/>
                </a:solidFill>
              </a:rPr>
              <a:t> </a:t>
            </a:r>
            <a:r>
              <a:rPr lang="en-US" sz="4600" dirty="0" err="1" smtClean="0">
                <a:solidFill>
                  <a:schemeClr val="tx1"/>
                </a:solidFill>
              </a:rPr>
              <a:t>psikomotor</a:t>
            </a:r>
            <a:endParaRPr lang="id-ID" sz="4600" dirty="0" smtClean="0">
              <a:solidFill>
                <a:schemeClr val="tx1"/>
              </a:solidFill>
            </a:endParaRPr>
          </a:p>
          <a:p>
            <a:pPr marL="1657350" lvl="2" indent="-742950" algn="l">
              <a:buAutoNum type="arabicPeriod"/>
            </a:pPr>
            <a:r>
              <a:rPr lang="id-ID" sz="4600" dirty="0" smtClean="0">
                <a:solidFill>
                  <a:schemeClr val="tx1"/>
                </a:solidFill>
              </a:rPr>
              <a:t>I</a:t>
            </a:r>
            <a:r>
              <a:rPr lang="en-US" sz="4600" dirty="0" err="1">
                <a:solidFill>
                  <a:schemeClr val="tx1"/>
                </a:solidFill>
              </a:rPr>
              <a:t>nterpretasi</a:t>
            </a:r>
            <a:r>
              <a:rPr lang="en-US" sz="4600" dirty="0">
                <a:solidFill>
                  <a:schemeClr val="tx1"/>
                </a:solidFill>
              </a:rPr>
              <a:t> </a:t>
            </a:r>
            <a:r>
              <a:rPr lang="en-US" sz="4600" dirty="0" err="1">
                <a:solidFill>
                  <a:schemeClr val="tx1"/>
                </a:solidFill>
              </a:rPr>
              <a:t>hasil</a:t>
            </a:r>
            <a:r>
              <a:rPr lang="en-US" sz="4600" dirty="0">
                <a:solidFill>
                  <a:schemeClr val="tx1"/>
                </a:solidFill>
              </a:rPr>
              <a:t> </a:t>
            </a:r>
            <a:r>
              <a:rPr lang="en-US" sz="4600" dirty="0" err="1">
                <a:solidFill>
                  <a:schemeClr val="tx1"/>
                </a:solidFill>
              </a:rPr>
              <a:t>penilaian</a:t>
            </a:r>
            <a:r>
              <a:rPr lang="en-US" sz="4600" dirty="0">
                <a:solidFill>
                  <a:schemeClr val="tx1"/>
                </a:solidFill>
              </a:rPr>
              <a:t> </a:t>
            </a:r>
            <a:r>
              <a:rPr lang="en-US" sz="4600" dirty="0" err="1">
                <a:solidFill>
                  <a:schemeClr val="tx1"/>
                </a:solidFill>
              </a:rPr>
              <a:t>baik</a:t>
            </a:r>
            <a:r>
              <a:rPr lang="en-US" sz="4600" dirty="0">
                <a:solidFill>
                  <a:schemeClr val="tx1"/>
                </a:solidFill>
              </a:rPr>
              <a:t> </a:t>
            </a:r>
            <a:r>
              <a:rPr lang="en-US" sz="4600" dirty="0" err="1">
                <a:solidFill>
                  <a:schemeClr val="tx1"/>
                </a:solidFill>
              </a:rPr>
              <a:t>aspek</a:t>
            </a:r>
            <a:r>
              <a:rPr lang="en-US" sz="4600" dirty="0">
                <a:solidFill>
                  <a:schemeClr val="tx1"/>
                </a:solidFill>
              </a:rPr>
              <a:t> </a:t>
            </a:r>
            <a:r>
              <a:rPr lang="en-US" sz="4600" dirty="0" err="1">
                <a:solidFill>
                  <a:schemeClr val="tx1"/>
                </a:solidFill>
              </a:rPr>
              <a:t>kognitif</a:t>
            </a:r>
            <a:r>
              <a:rPr lang="en-US" sz="4600" dirty="0">
                <a:solidFill>
                  <a:schemeClr val="tx1"/>
                </a:solidFill>
              </a:rPr>
              <a:t>, </a:t>
            </a:r>
            <a:r>
              <a:rPr lang="en-US" sz="4600" dirty="0" err="1">
                <a:solidFill>
                  <a:schemeClr val="tx1"/>
                </a:solidFill>
              </a:rPr>
              <a:t>afektif</a:t>
            </a:r>
            <a:r>
              <a:rPr lang="en-US" sz="4600" dirty="0">
                <a:solidFill>
                  <a:schemeClr val="tx1"/>
                </a:solidFill>
              </a:rPr>
              <a:t>, </a:t>
            </a:r>
            <a:r>
              <a:rPr lang="en-US" sz="4600" dirty="0" err="1">
                <a:solidFill>
                  <a:schemeClr val="tx1"/>
                </a:solidFill>
              </a:rPr>
              <a:t>maupun</a:t>
            </a:r>
            <a:r>
              <a:rPr lang="en-US" sz="4600" dirty="0">
                <a:solidFill>
                  <a:schemeClr val="tx1"/>
                </a:solidFill>
              </a:rPr>
              <a:t> </a:t>
            </a:r>
            <a:r>
              <a:rPr lang="en-US" sz="4600" dirty="0" err="1">
                <a:solidFill>
                  <a:schemeClr val="tx1"/>
                </a:solidFill>
              </a:rPr>
              <a:t>psikomotor</a:t>
            </a:r>
            <a:endParaRPr lang="id-ID" sz="4600" dirty="0">
              <a:solidFill>
                <a:schemeClr val="tx1"/>
              </a:solidFill>
            </a:endParaRPr>
          </a:p>
          <a:p>
            <a:pPr algn="l"/>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123825"/>
            <a:ext cx="7772400" cy="762000"/>
          </a:xfrm>
        </p:spPr>
        <p:txBody>
          <a:bodyPr/>
          <a:lstStyle/>
          <a:p>
            <a:r>
              <a:rPr lang="id-ID" smtClean="0">
                <a:cs typeface="Arial" charset="0"/>
              </a:rPr>
              <a:t>ULANGAN </a:t>
            </a:r>
            <a:endParaRPr smtClean="0">
              <a:cs typeface="Arial" charset="0"/>
            </a:endParaRPr>
          </a:p>
        </p:txBody>
      </p:sp>
      <p:sp>
        <p:nvSpPr>
          <p:cNvPr id="3" name="Content Placeholder 2"/>
          <p:cNvSpPr>
            <a:spLocks noGrp="1"/>
          </p:cNvSpPr>
          <p:nvPr>
            <p:ph idx="1"/>
          </p:nvPr>
        </p:nvSpPr>
        <p:spPr>
          <a:xfrm>
            <a:off x="719138" y="1193800"/>
            <a:ext cx="8101012" cy="3683000"/>
          </a:xfrm>
        </p:spPr>
        <p:txBody>
          <a:bodyPr>
            <a:normAutofit fontScale="92500" lnSpcReduction="20000"/>
          </a:bodyPr>
          <a:lstStyle/>
          <a:p>
            <a:pPr>
              <a:defRPr/>
            </a:pPr>
            <a:r>
              <a:rPr lang="id-ID" dirty="0"/>
              <a:t>Permendikbud No. 66 tahun 2013, Ulangan merupakan proses yang dilakukan untuk mengukur pencapaian kompetensi peserta didik secara berkelanjutan dalam proses pembelajaran, untuk memantau kemajuan dan perbaikan hasil belajar peserta didik</a:t>
            </a:r>
            <a:r>
              <a:rPr lang="id-ID" dirty="0" smtClean="0"/>
              <a:t>.</a:t>
            </a:r>
            <a:endParaRPr lang="en-US" dirty="0" smtClean="0"/>
          </a:p>
          <a:p>
            <a:pPr marL="0" indent="0">
              <a:buFont typeface="Wingdings" pitchFamily="2" charset="2"/>
              <a:buNone/>
              <a:defRPr/>
            </a:pPr>
            <a:endParaRPr lang="id-ID" dirty="0"/>
          </a:p>
          <a:p>
            <a:pPr>
              <a:defRPr/>
            </a:pPr>
            <a:r>
              <a:rPr lang="id-ID" dirty="0"/>
              <a:t>Ulangan pada pembelajaran tematik SD bisa dilaksanakan setelah 1 subtema </a:t>
            </a:r>
          </a:p>
          <a:p>
            <a:pPr>
              <a:defRPr/>
            </a:pPr>
            <a:endParaRPr lang="en-US" dirty="0"/>
          </a:p>
        </p:txBody>
      </p:sp>
      <p:sp>
        <p:nvSpPr>
          <p:cNvPr id="4" name="Slide Number Placeholder 3"/>
          <p:cNvSpPr>
            <a:spLocks noGrp="1"/>
          </p:cNvSpPr>
          <p:nvPr>
            <p:ph type="sldNum" sz="quarter" idx="10"/>
          </p:nvPr>
        </p:nvSpPr>
        <p:spPr/>
        <p:txBody>
          <a:bodyPr/>
          <a:lstStyle/>
          <a:p>
            <a:pPr>
              <a:defRPr/>
            </a:pPr>
            <a:fld id="{F4C136E9-7F7B-4E9D-A0F7-10B36A489ADE}" type="slidenum">
              <a:rPr lang="en-US" smtClean="0"/>
              <a:pPr>
                <a:defRPr/>
              </a:pPr>
              <a:t>3</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0" y="123825"/>
            <a:ext cx="7772400" cy="762000"/>
          </a:xfrm>
        </p:spPr>
        <p:txBody>
          <a:bodyPr/>
          <a:lstStyle/>
          <a:p>
            <a:r>
              <a:rPr lang="id-ID" smtClean="0">
                <a:cs typeface="Arial" charset="0"/>
              </a:rPr>
              <a:t>Penyusunan Soal Ulangan</a:t>
            </a:r>
            <a:endParaRPr smtClean="0">
              <a:cs typeface="Arial" charset="0"/>
            </a:endParaRPr>
          </a:p>
        </p:txBody>
      </p:sp>
      <p:sp>
        <p:nvSpPr>
          <p:cNvPr id="19459" name="Content Placeholder 2"/>
          <p:cNvSpPr>
            <a:spLocks noGrp="1"/>
          </p:cNvSpPr>
          <p:nvPr>
            <p:ph idx="1"/>
          </p:nvPr>
        </p:nvSpPr>
        <p:spPr/>
        <p:txBody>
          <a:bodyPr>
            <a:normAutofit lnSpcReduction="10000"/>
          </a:bodyPr>
          <a:lstStyle/>
          <a:p>
            <a:pPr eaLnBrk="1" hangingPunct="1"/>
            <a:r>
              <a:rPr lang="id-ID" smtClean="0">
                <a:cs typeface="Arial" charset="0"/>
              </a:rPr>
              <a:t>Soal disusun berdasarkan hasil pemetaan KD tiap Subtema</a:t>
            </a:r>
            <a:r>
              <a:rPr lang="en-US" smtClean="0">
                <a:cs typeface="Arial" charset="0"/>
              </a:rPr>
              <a:t>.</a:t>
            </a:r>
          </a:p>
          <a:p>
            <a:pPr eaLnBrk="1" hangingPunct="1"/>
            <a:r>
              <a:rPr lang="id-ID" smtClean="0">
                <a:cs typeface="Arial" charset="0"/>
              </a:rPr>
              <a:t>Disusun sesuai dengan muatan mapel selama pembelajaran 1 Subtema</a:t>
            </a:r>
            <a:r>
              <a:rPr lang="en-US" smtClean="0">
                <a:cs typeface="Arial" charset="0"/>
              </a:rPr>
              <a:t>.</a:t>
            </a:r>
            <a:endParaRPr lang="id-ID" smtClean="0">
              <a:cs typeface="Arial" charset="0"/>
            </a:endParaRPr>
          </a:p>
          <a:p>
            <a:pPr eaLnBrk="1" hangingPunct="1"/>
            <a:r>
              <a:rPr lang="id-ID" smtClean="0">
                <a:cs typeface="Arial" charset="0"/>
              </a:rPr>
              <a:t>Misal jumlah soal 20, terdiri dari </a:t>
            </a:r>
            <a:endParaRPr lang="en-US" smtClean="0">
              <a:cs typeface="Arial" charset="0"/>
            </a:endParaRPr>
          </a:p>
          <a:p>
            <a:pPr lvl="1" eaLnBrk="1" hangingPunct="1"/>
            <a:r>
              <a:rPr lang="id-ID" smtClean="0">
                <a:cs typeface="Arial" charset="0"/>
              </a:rPr>
              <a:t>BI soal no 1 - 5</a:t>
            </a:r>
          </a:p>
          <a:p>
            <a:pPr lvl="1" eaLnBrk="1" hangingPunct="1"/>
            <a:r>
              <a:rPr lang="id-ID" smtClean="0">
                <a:cs typeface="Arial" charset="0"/>
              </a:rPr>
              <a:t>PPKn  6 - 10</a:t>
            </a:r>
          </a:p>
          <a:p>
            <a:pPr lvl="1" eaLnBrk="1" hangingPunct="1"/>
            <a:r>
              <a:rPr lang="id-ID" smtClean="0">
                <a:cs typeface="Arial" charset="0"/>
              </a:rPr>
              <a:t>MAT 11 - 15</a:t>
            </a:r>
          </a:p>
          <a:p>
            <a:pPr lvl="1" eaLnBrk="1" hangingPunct="1"/>
            <a:r>
              <a:rPr lang="id-ID" smtClean="0">
                <a:cs typeface="Arial" charset="0"/>
              </a:rPr>
              <a:t>SBDP 16 - 20</a:t>
            </a:r>
            <a:endParaRPr lang="en-US" smtClean="0">
              <a:cs typeface="Arial" charset="0"/>
            </a:endParaRPr>
          </a:p>
          <a:p>
            <a:endParaRPr lang="en-US" smtClean="0">
              <a:cs typeface="Arial" charset="0"/>
            </a:endParaRPr>
          </a:p>
        </p:txBody>
      </p:sp>
      <p:sp>
        <p:nvSpPr>
          <p:cNvPr id="4" name="Slide Number Placeholder 3"/>
          <p:cNvSpPr>
            <a:spLocks noGrp="1"/>
          </p:cNvSpPr>
          <p:nvPr>
            <p:ph type="sldNum" sz="quarter" idx="10"/>
          </p:nvPr>
        </p:nvSpPr>
        <p:spPr/>
        <p:txBody>
          <a:bodyPr/>
          <a:lstStyle/>
          <a:p>
            <a:pPr>
              <a:defRPr/>
            </a:pPr>
            <a:fld id="{212C3F75-AD97-4804-AF1E-E1D0A43B0314}" type="slidenum">
              <a:rPr lang="en-US" smtClean="0"/>
              <a:pPr>
                <a:defRPr/>
              </a:pPr>
              <a:t>4</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62000" y="123825"/>
            <a:ext cx="7772400" cy="762000"/>
          </a:xfrm>
        </p:spPr>
        <p:txBody>
          <a:bodyPr/>
          <a:lstStyle/>
          <a:p>
            <a:r>
              <a:rPr lang="id-ID" smtClean="0">
                <a:cs typeface="Arial" charset="0"/>
              </a:rPr>
              <a:t>U</a:t>
            </a:r>
            <a:r>
              <a:rPr smtClean="0">
                <a:cs typeface="Arial" charset="0"/>
              </a:rPr>
              <a:t>LANGAN </a:t>
            </a:r>
            <a:r>
              <a:rPr lang="id-ID" smtClean="0">
                <a:cs typeface="Arial" charset="0"/>
              </a:rPr>
              <a:t>T</a:t>
            </a:r>
            <a:r>
              <a:rPr smtClean="0">
                <a:cs typeface="Arial" charset="0"/>
              </a:rPr>
              <a:t>ENGAH </a:t>
            </a:r>
            <a:r>
              <a:rPr lang="id-ID" smtClean="0">
                <a:cs typeface="Arial" charset="0"/>
              </a:rPr>
              <a:t>S</a:t>
            </a:r>
            <a:r>
              <a:rPr smtClean="0">
                <a:cs typeface="Arial" charset="0"/>
              </a:rPr>
              <a:t>EMESTER</a:t>
            </a:r>
          </a:p>
        </p:txBody>
      </p:sp>
      <p:sp>
        <p:nvSpPr>
          <p:cNvPr id="3" name="Content Placeholder 2"/>
          <p:cNvSpPr>
            <a:spLocks noGrp="1"/>
          </p:cNvSpPr>
          <p:nvPr>
            <p:ph idx="1"/>
          </p:nvPr>
        </p:nvSpPr>
        <p:spPr>
          <a:xfrm>
            <a:off x="762000" y="2057400"/>
            <a:ext cx="8101013" cy="1930400"/>
          </a:xfrm>
        </p:spPr>
        <p:txBody>
          <a:bodyPr/>
          <a:lstStyle/>
          <a:p>
            <a:pPr>
              <a:defRPr/>
            </a:pPr>
            <a:r>
              <a:rPr lang="id-ID" dirty="0"/>
              <a:t>Dilaksanakan setelah selesai 2 – 3 tema</a:t>
            </a:r>
          </a:p>
          <a:p>
            <a:pPr>
              <a:defRPr/>
            </a:pPr>
            <a:r>
              <a:rPr lang="id-ID" dirty="0"/>
              <a:t>Kisi-kisi disusun berdasarkan pada pemetaan KD 2 – 3 tema</a:t>
            </a:r>
          </a:p>
          <a:p>
            <a:pPr marL="0" indent="0">
              <a:buFont typeface="Wingdings" pitchFamily="2" charset="2"/>
              <a:buNone/>
              <a:defRPr/>
            </a:pPr>
            <a:endParaRPr lang="en-US" dirty="0"/>
          </a:p>
        </p:txBody>
      </p:sp>
      <p:sp>
        <p:nvSpPr>
          <p:cNvPr id="4" name="Slide Number Placeholder 3"/>
          <p:cNvSpPr>
            <a:spLocks noGrp="1"/>
          </p:cNvSpPr>
          <p:nvPr>
            <p:ph type="sldNum" sz="quarter" idx="10"/>
          </p:nvPr>
        </p:nvSpPr>
        <p:spPr/>
        <p:txBody>
          <a:bodyPr/>
          <a:lstStyle/>
          <a:p>
            <a:pPr>
              <a:defRPr/>
            </a:pPr>
            <a:fld id="{5673BE6E-0BCD-4944-8868-2DAFDECAF8A2}" type="slidenum">
              <a:rPr lang="en-US" smtClean="0"/>
              <a:pPr>
                <a:defRPr/>
              </a:pPr>
              <a:t>5</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123825"/>
            <a:ext cx="7772400" cy="762000"/>
          </a:xfrm>
        </p:spPr>
        <p:txBody>
          <a:bodyPr/>
          <a:lstStyle/>
          <a:p>
            <a:pPr eaLnBrk="1" hangingPunct="1"/>
            <a:r>
              <a:rPr lang="en-GB" smtClean="0">
                <a:cs typeface="Arial" charset="0"/>
              </a:rPr>
              <a:t>Pr</a:t>
            </a:r>
            <a:r>
              <a:rPr lang="id-ID" smtClean="0">
                <a:cs typeface="Arial" charset="0"/>
              </a:rPr>
              <a:t>oses Penilaian</a:t>
            </a:r>
            <a:endParaRPr lang="en-GB" smtClean="0">
              <a:cs typeface="Arial" charset="0"/>
            </a:endParaRPr>
          </a:p>
        </p:txBody>
      </p:sp>
      <p:sp>
        <p:nvSpPr>
          <p:cNvPr id="21507" name="Rectangle 5"/>
          <p:cNvSpPr>
            <a:spLocks noChangeArrowheads="1"/>
          </p:cNvSpPr>
          <p:nvPr/>
        </p:nvSpPr>
        <p:spPr bwMode="auto">
          <a:xfrm>
            <a:off x="709613" y="3087688"/>
            <a:ext cx="2317750" cy="2354262"/>
          </a:xfrm>
          <a:prstGeom prst="rect">
            <a:avLst/>
          </a:prstGeom>
          <a:solidFill>
            <a:srgbClr val="99CCFF"/>
          </a:solidFill>
          <a:ln w="12700" algn="ctr">
            <a:solidFill>
              <a:schemeClr val="tx2"/>
            </a:solidFill>
            <a:miter lim="800000"/>
            <a:headEnd/>
            <a:tailEnd/>
          </a:ln>
        </p:spPr>
        <p:txBody>
          <a:bodyPr/>
          <a:lstStyle/>
          <a:p>
            <a:pPr marL="180975" indent="-180975">
              <a:buFontTx/>
              <a:buChar char="•"/>
            </a:pPr>
            <a:r>
              <a:rPr lang="id-ID">
                <a:solidFill>
                  <a:srgbClr val="FF0000"/>
                </a:solidFill>
                <a:cs typeface="Arial" charset="0"/>
              </a:rPr>
              <a:t>Tiap sub tema</a:t>
            </a:r>
          </a:p>
          <a:p>
            <a:pPr marL="180975" indent="-180975">
              <a:buFontTx/>
              <a:buChar char="•"/>
            </a:pPr>
            <a:r>
              <a:rPr lang="id-ID">
                <a:solidFill>
                  <a:srgbClr val="FF0000"/>
                </a:solidFill>
                <a:cs typeface="Arial" charset="0"/>
              </a:rPr>
              <a:t>Hasil pemetaan KD subtema</a:t>
            </a:r>
          </a:p>
          <a:p>
            <a:pPr marL="180975" indent="-180975">
              <a:buFontTx/>
              <a:buChar char="•"/>
            </a:pPr>
            <a:r>
              <a:rPr lang="id-ID">
                <a:solidFill>
                  <a:srgbClr val="FF0000"/>
                </a:solidFill>
                <a:cs typeface="Arial" charset="0"/>
              </a:rPr>
              <a:t>Mencakup muatan mapel yang dipadukan</a:t>
            </a:r>
          </a:p>
        </p:txBody>
      </p:sp>
      <p:sp>
        <p:nvSpPr>
          <p:cNvPr id="21508" name="Rectangle 6"/>
          <p:cNvSpPr>
            <a:spLocks noChangeArrowheads="1"/>
          </p:cNvSpPr>
          <p:nvPr/>
        </p:nvSpPr>
        <p:spPr bwMode="auto">
          <a:xfrm>
            <a:off x="3059113" y="3087688"/>
            <a:ext cx="2363787" cy="2354262"/>
          </a:xfrm>
          <a:prstGeom prst="rect">
            <a:avLst/>
          </a:prstGeom>
          <a:solidFill>
            <a:srgbClr val="FFAB57"/>
          </a:solidFill>
          <a:ln w="12700" algn="ctr">
            <a:solidFill>
              <a:schemeClr val="tx1"/>
            </a:solidFill>
            <a:miter lim="800000"/>
            <a:headEnd/>
            <a:tailEnd/>
          </a:ln>
        </p:spPr>
        <p:txBody>
          <a:bodyPr/>
          <a:lstStyle/>
          <a:p>
            <a:pPr marL="180975" indent="-180975">
              <a:buFontTx/>
              <a:buChar char="•"/>
            </a:pPr>
            <a:r>
              <a:rPr lang="id-ID">
                <a:solidFill>
                  <a:srgbClr val="000000"/>
                </a:solidFill>
                <a:cs typeface="Arial" charset="0"/>
              </a:rPr>
              <a:t>Selesai  2-3 tema</a:t>
            </a:r>
          </a:p>
          <a:p>
            <a:pPr marL="180975" indent="-180975">
              <a:buFontTx/>
              <a:buChar char="•"/>
            </a:pPr>
            <a:r>
              <a:rPr lang="id-ID">
                <a:solidFill>
                  <a:srgbClr val="000000"/>
                </a:solidFill>
                <a:cs typeface="Arial" charset="0"/>
              </a:rPr>
              <a:t>Hasil pemetaan KD 2-3 tema</a:t>
            </a:r>
          </a:p>
          <a:p>
            <a:pPr marL="180975" indent="-180975">
              <a:buFontTx/>
              <a:buChar char="•"/>
            </a:pPr>
            <a:r>
              <a:rPr lang="id-ID">
                <a:solidFill>
                  <a:srgbClr val="000000"/>
                </a:solidFill>
                <a:cs typeface="Arial" charset="0"/>
              </a:rPr>
              <a:t>Mencakup muatan mapel yang dipadukan</a:t>
            </a:r>
          </a:p>
          <a:p>
            <a:pPr marL="180975" indent="-180975">
              <a:buFontTx/>
              <a:buChar char="•"/>
            </a:pPr>
            <a:endParaRPr lang="en-GB">
              <a:cs typeface="Arial" charset="0"/>
            </a:endParaRPr>
          </a:p>
        </p:txBody>
      </p:sp>
      <p:sp>
        <p:nvSpPr>
          <p:cNvPr id="21509" name="Rectangle 7"/>
          <p:cNvSpPr>
            <a:spLocks noChangeArrowheads="1"/>
          </p:cNvSpPr>
          <p:nvPr/>
        </p:nvSpPr>
        <p:spPr bwMode="auto">
          <a:xfrm>
            <a:off x="5486400" y="3087688"/>
            <a:ext cx="2459038" cy="2354262"/>
          </a:xfrm>
          <a:prstGeom prst="rect">
            <a:avLst/>
          </a:prstGeom>
          <a:solidFill>
            <a:srgbClr val="FFC993"/>
          </a:solidFill>
          <a:ln w="12700" algn="ctr">
            <a:solidFill>
              <a:schemeClr val="tx1"/>
            </a:solidFill>
            <a:miter lim="800000"/>
            <a:headEnd/>
            <a:tailEnd/>
          </a:ln>
        </p:spPr>
        <p:txBody>
          <a:bodyPr/>
          <a:lstStyle/>
          <a:p>
            <a:pPr marL="180975" indent="-180975">
              <a:buFontTx/>
              <a:buChar char="•"/>
            </a:pPr>
            <a:r>
              <a:rPr lang="id-ID">
                <a:solidFill>
                  <a:srgbClr val="000000"/>
                </a:solidFill>
                <a:cs typeface="Arial" charset="0"/>
              </a:rPr>
              <a:t>Selesai  semua tema satu semester</a:t>
            </a:r>
          </a:p>
          <a:p>
            <a:pPr marL="180975" indent="-180975">
              <a:buFontTx/>
              <a:buChar char="•"/>
            </a:pPr>
            <a:r>
              <a:rPr lang="id-ID">
                <a:solidFill>
                  <a:srgbClr val="000000"/>
                </a:solidFill>
                <a:cs typeface="Arial" charset="0"/>
              </a:rPr>
              <a:t>Hasil pemetaan KD semua tema dalam satu semester</a:t>
            </a:r>
          </a:p>
          <a:p>
            <a:pPr marL="180975" indent="-180975">
              <a:buFontTx/>
              <a:buChar char="•"/>
            </a:pPr>
            <a:r>
              <a:rPr lang="id-ID">
                <a:solidFill>
                  <a:srgbClr val="000000"/>
                </a:solidFill>
                <a:cs typeface="Arial" charset="0"/>
              </a:rPr>
              <a:t>Mencakup muatan mapel yang dipadukan</a:t>
            </a:r>
          </a:p>
          <a:p>
            <a:pPr marL="180975" indent="-180975">
              <a:buFontTx/>
              <a:buChar char="•"/>
            </a:pPr>
            <a:endParaRPr lang="en-GB" sz="1400">
              <a:solidFill>
                <a:schemeClr val="accent2"/>
              </a:solidFill>
              <a:cs typeface="Arial" charset="0"/>
            </a:endParaRPr>
          </a:p>
        </p:txBody>
      </p:sp>
      <p:sp>
        <p:nvSpPr>
          <p:cNvPr id="21510" name="Freeform 10"/>
          <p:cNvSpPr>
            <a:spLocks/>
          </p:cNvSpPr>
          <p:nvPr/>
        </p:nvSpPr>
        <p:spPr bwMode="auto">
          <a:xfrm>
            <a:off x="693738" y="1614488"/>
            <a:ext cx="3074987" cy="1270000"/>
          </a:xfrm>
          <a:custGeom>
            <a:avLst/>
            <a:gdLst>
              <a:gd name="T0" fmla="*/ 2147483647 w 1168"/>
              <a:gd name="T1" fmla="*/ 2147483647 h 800"/>
              <a:gd name="T2" fmla="*/ 2147483647 w 1168"/>
              <a:gd name="T3" fmla="*/ 0 h 800"/>
              <a:gd name="T4" fmla="*/ 0 w 1168"/>
              <a:gd name="T5" fmla="*/ 0 h 800"/>
              <a:gd name="T6" fmla="*/ 2147483647 w 1168"/>
              <a:gd name="T7" fmla="*/ 2147483647 h 800"/>
              <a:gd name="T8" fmla="*/ 2147483647 w 1168"/>
              <a:gd name="T9" fmla="*/ 2147483647 h 800"/>
              <a:gd name="T10" fmla="*/ 2147483647 w 1168"/>
              <a:gd name="T11" fmla="*/ 2147483647 h 800"/>
              <a:gd name="T12" fmla="*/ 0 w 1168"/>
              <a:gd name="T13" fmla="*/ 2147483647 h 800"/>
              <a:gd name="T14" fmla="*/ 2147483647 w 1168"/>
              <a:gd name="T15" fmla="*/ 2147483647 h 800"/>
              <a:gd name="T16" fmla="*/ 2147483647 w 1168"/>
              <a:gd name="T17" fmla="*/ 2147483647 h 800"/>
              <a:gd name="T18" fmla="*/ 2147483647 w 1168"/>
              <a:gd name="T19" fmla="*/ 2147483647 h 800"/>
              <a:gd name="T20" fmla="*/ 2147483647 w 1168"/>
              <a:gd name="T21" fmla="*/ 2147483647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68"/>
              <a:gd name="T34" fmla="*/ 0 h 800"/>
              <a:gd name="T35" fmla="*/ 1168 w 1168"/>
              <a:gd name="T36" fmla="*/ 800 h 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a:solidFill>
              <a:schemeClr val="tx1"/>
            </a:solidFill>
            <a:round/>
            <a:headEnd/>
            <a:tailEnd/>
          </a:ln>
        </p:spPr>
        <p:txBody>
          <a:bodyPr/>
          <a:lstStyle/>
          <a:p>
            <a:endParaRPr lang="id-ID"/>
          </a:p>
        </p:txBody>
      </p:sp>
      <p:sp>
        <p:nvSpPr>
          <p:cNvPr id="21511" name="Freeform 11"/>
          <p:cNvSpPr>
            <a:spLocks/>
          </p:cNvSpPr>
          <p:nvPr/>
        </p:nvSpPr>
        <p:spPr bwMode="auto">
          <a:xfrm>
            <a:off x="3136900" y="1614488"/>
            <a:ext cx="3027363" cy="1270000"/>
          </a:xfrm>
          <a:custGeom>
            <a:avLst/>
            <a:gdLst>
              <a:gd name="T0" fmla="*/ 2147483647 w 1170"/>
              <a:gd name="T1" fmla="*/ 2147483647 h 800"/>
              <a:gd name="T2" fmla="*/ 2147483647 w 1170"/>
              <a:gd name="T3" fmla="*/ 0 h 800"/>
              <a:gd name="T4" fmla="*/ 0 w 1170"/>
              <a:gd name="T5" fmla="*/ 0 h 800"/>
              <a:gd name="T6" fmla="*/ 2147483647 w 1170"/>
              <a:gd name="T7" fmla="*/ 2147483647 h 800"/>
              <a:gd name="T8" fmla="*/ 2147483647 w 1170"/>
              <a:gd name="T9" fmla="*/ 2147483647 h 800"/>
              <a:gd name="T10" fmla="*/ 2147483647 w 1170"/>
              <a:gd name="T11" fmla="*/ 2147483647 h 800"/>
              <a:gd name="T12" fmla="*/ 0 w 1170"/>
              <a:gd name="T13" fmla="*/ 2147483647 h 800"/>
              <a:gd name="T14" fmla="*/ 2147483647 w 1170"/>
              <a:gd name="T15" fmla="*/ 2147483647 h 800"/>
              <a:gd name="T16" fmla="*/ 2147483647 w 1170"/>
              <a:gd name="T17" fmla="*/ 2147483647 h 800"/>
              <a:gd name="T18" fmla="*/ 2147483647 w 1170"/>
              <a:gd name="T19" fmla="*/ 2147483647 h 800"/>
              <a:gd name="T20" fmla="*/ 2147483647 w 1170"/>
              <a:gd name="T21" fmla="*/ 2147483647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70"/>
              <a:gd name="T34" fmla="*/ 0 h 800"/>
              <a:gd name="T35" fmla="*/ 1170 w 1170"/>
              <a:gd name="T36" fmla="*/ 800 h 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a:solidFill>
              <a:schemeClr val="tx1"/>
            </a:solidFill>
            <a:round/>
            <a:headEnd/>
            <a:tailEnd/>
          </a:ln>
        </p:spPr>
        <p:txBody>
          <a:bodyPr/>
          <a:lstStyle/>
          <a:p>
            <a:endParaRPr lang="id-ID"/>
          </a:p>
        </p:txBody>
      </p:sp>
      <p:sp>
        <p:nvSpPr>
          <p:cNvPr id="21512" name="Freeform 12"/>
          <p:cNvSpPr>
            <a:spLocks/>
          </p:cNvSpPr>
          <p:nvPr/>
        </p:nvSpPr>
        <p:spPr bwMode="auto">
          <a:xfrm>
            <a:off x="5470525" y="1614488"/>
            <a:ext cx="3179763" cy="1270000"/>
          </a:xfrm>
          <a:custGeom>
            <a:avLst/>
            <a:gdLst>
              <a:gd name="T0" fmla="*/ 2147483647 w 1168"/>
              <a:gd name="T1" fmla="*/ 2147483647 h 800"/>
              <a:gd name="T2" fmla="*/ 2147483647 w 1168"/>
              <a:gd name="T3" fmla="*/ 0 h 800"/>
              <a:gd name="T4" fmla="*/ 0 w 1168"/>
              <a:gd name="T5" fmla="*/ 0 h 800"/>
              <a:gd name="T6" fmla="*/ 2147483647 w 1168"/>
              <a:gd name="T7" fmla="*/ 2147483647 h 800"/>
              <a:gd name="T8" fmla="*/ 2147483647 w 1168"/>
              <a:gd name="T9" fmla="*/ 2147483647 h 800"/>
              <a:gd name="T10" fmla="*/ 2147483647 w 1168"/>
              <a:gd name="T11" fmla="*/ 2147483647 h 800"/>
              <a:gd name="T12" fmla="*/ 0 w 1168"/>
              <a:gd name="T13" fmla="*/ 2147483647 h 800"/>
              <a:gd name="T14" fmla="*/ 2147483647 w 1168"/>
              <a:gd name="T15" fmla="*/ 2147483647 h 800"/>
              <a:gd name="T16" fmla="*/ 2147483647 w 1168"/>
              <a:gd name="T17" fmla="*/ 2147483647 h 800"/>
              <a:gd name="T18" fmla="*/ 2147483647 w 1168"/>
              <a:gd name="T19" fmla="*/ 2147483647 h 800"/>
              <a:gd name="T20" fmla="*/ 2147483647 w 1168"/>
              <a:gd name="T21" fmla="*/ 2147483647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68"/>
              <a:gd name="T34" fmla="*/ 0 h 800"/>
              <a:gd name="T35" fmla="*/ 1168 w 1168"/>
              <a:gd name="T36" fmla="*/ 800 h 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a:solidFill>
              <a:schemeClr val="tx1"/>
            </a:solidFill>
            <a:round/>
            <a:headEnd/>
            <a:tailEnd/>
          </a:ln>
        </p:spPr>
        <p:txBody>
          <a:bodyPr/>
          <a:lstStyle/>
          <a:p>
            <a:endParaRPr lang="id-ID"/>
          </a:p>
        </p:txBody>
      </p:sp>
      <p:sp>
        <p:nvSpPr>
          <p:cNvPr id="21513" name="Text Box 15"/>
          <p:cNvSpPr txBox="1">
            <a:spLocks noChangeArrowheads="1"/>
          </p:cNvSpPr>
          <p:nvPr/>
        </p:nvSpPr>
        <p:spPr bwMode="auto">
          <a:xfrm>
            <a:off x="1639888" y="1955800"/>
            <a:ext cx="1403350" cy="647700"/>
          </a:xfrm>
          <a:prstGeom prst="rect">
            <a:avLst/>
          </a:prstGeom>
          <a:noFill/>
          <a:ln w="9525">
            <a:noFill/>
            <a:miter lim="800000"/>
            <a:headEnd/>
            <a:tailEnd/>
          </a:ln>
        </p:spPr>
        <p:txBody>
          <a:bodyPr wrap="none">
            <a:spAutoFit/>
          </a:bodyPr>
          <a:lstStyle/>
          <a:p>
            <a:pPr algn="ctr"/>
            <a:r>
              <a:rPr lang="id-ID" b="1">
                <a:solidFill>
                  <a:srgbClr val="FF0000"/>
                </a:solidFill>
                <a:cs typeface="Arial" charset="0"/>
              </a:rPr>
              <a:t>ULANGAN </a:t>
            </a:r>
          </a:p>
          <a:p>
            <a:pPr algn="ctr"/>
            <a:endParaRPr lang="en-GB" b="1">
              <a:solidFill>
                <a:srgbClr val="FF0000"/>
              </a:solidFill>
              <a:cs typeface="Arial" charset="0"/>
            </a:endParaRPr>
          </a:p>
        </p:txBody>
      </p:sp>
      <p:sp>
        <p:nvSpPr>
          <p:cNvPr id="21514" name="Text Box 16"/>
          <p:cNvSpPr txBox="1">
            <a:spLocks noChangeArrowheads="1"/>
          </p:cNvSpPr>
          <p:nvPr/>
        </p:nvSpPr>
        <p:spPr bwMode="auto">
          <a:xfrm>
            <a:off x="4210050" y="2065338"/>
            <a:ext cx="866775" cy="369887"/>
          </a:xfrm>
          <a:prstGeom prst="rect">
            <a:avLst/>
          </a:prstGeom>
          <a:noFill/>
          <a:ln w="9525">
            <a:noFill/>
            <a:miter lim="800000"/>
            <a:headEnd/>
            <a:tailEnd/>
          </a:ln>
        </p:spPr>
        <p:txBody>
          <a:bodyPr>
            <a:spAutoFit/>
          </a:bodyPr>
          <a:lstStyle/>
          <a:p>
            <a:r>
              <a:rPr lang="id-ID" b="1">
                <a:solidFill>
                  <a:srgbClr val="000000"/>
                </a:solidFill>
                <a:cs typeface="Arial" charset="0"/>
              </a:rPr>
              <a:t>UTS</a:t>
            </a:r>
            <a:endParaRPr lang="en-GB" b="1">
              <a:solidFill>
                <a:srgbClr val="000000"/>
              </a:solidFill>
              <a:cs typeface="Arial" charset="0"/>
            </a:endParaRPr>
          </a:p>
        </p:txBody>
      </p:sp>
      <p:sp>
        <p:nvSpPr>
          <p:cNvPr id="21515" name="Text Box 17"/>
          <p:cNvSpPr txBox="1">
            <a:spLocks noChangeArrowheads="1"/>
          </p:cNvSpPr>
          <p:nvPr/>
        </p:nvSpPr>
        <p:spPr bwMode="auto">
          <a:xfrm>
            <a:off x="6499225" y="2066925"/>
            <a:ext cx="671513" cy="369888"/>
          </a:xfrm>
          <a:prstGeom prst="rect">
            <a:avLst/>
          </a:prstGeom>
          <a:noFill/>
          <a:ln w="9525">
            <a:noFill/>
            <a:miter lim="800000"/>
            <a:headEnd/>
            <a:tailEnd/>
          </a:ln>
        </p:spPr>
        <p:txBody>
          <a:bodyPr wrap="none">
            <a:spAutoFit/>
          </a:bodyPr>
          <a:lstStyle/>
          <a:p>
            <a:r>
              <a:rPr lang="id-ID" b="1">
                <a:solidFill>
                  <a:srgbClr val="FF0000"/>
                </a:solidFill>
                <a:cs typeface="Arial" charset="0"/>
              </a:rPr>
              <a:t>UAS</a:t>
            </a:r>
            <a:endParaRPr lang="en-GB" b="1">
              <a:solidFill>
                <a:srgbClr val="FF0000"/>
              </a:solidFill>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229600" cy="481013"/>
          </a:xfrm>
        </p:spPr>
        <p:txBody>
          <a:bodyPr>
            <a:normAutofit fontScale="90000"/>
          </a:bodyPr>
          <a:lstStyle/>
          <a:p>
            <a:pPr>
              <a:defRPr/>
            </a:pPr>
            <a:r>
              <a:rPr sz="3200" dirty="0" smtClean="0"/>
              <a:t/>
            </a:r>
            <a:br>
              <a:rPr sz="3200" dirty="0" smtClean="0"/>
            </a:br>
            <a:r>
              <a:rPr lang="id-ID" sz="3200" dirty="0" smtClean="0"/>
              <a:t>CONTOH DISTRIBUSI SOAL UAS</a:t>
            </a:r>
            <a:br>
              <a:rPr lang="id-ID" sz="3200" dirty="0" smtClean="0"/>
            </a:br>
            <a:endParaRPr lang="id-ID" sz="3200" dirty="0" smtClean="0"/>
          </a:p>
        </p:txBody>
      </p:sp>
      <p:graphicFrame>
        <p:nvGraphicFramePr>
          <p:cNvPr id="4" name="Table 3"/>
          <p:cNvGraphicFramePr>
            <a:graphicFrameLocks noGrp="1"/>
          </p:cNvGraphicFramePr>
          <p:nvPr/>
        </p:nvGraphicFramePr>
        <p:xfrm>
          <a:off x="204788" y="1219200"/>
          <a:ext cx="8324850" cy="4800599"/>
        </p:xfrm>
        <a:graphic>
          <a:graphicData uri="http://schemas.openxmlformats.org/drawingml/2006/table">
            <a:tbl>
              <a:tblPr/>
              <a:tblGrid>
                <a:gridCol w="1135207"/>
                <a:gridCol w="1277108"/>
                <a:gridCol w="1450541"/>
                <a:gridCol w="1482076"/>
                <a:gridCol w="1513609"/>
                <a:gridCol w="1466309"/>
              </a:tblGrid>
              <a:tr h="418293">
                <a:tc>
                  <a:txBody>
                    <a:bodyPr/>
                    <a:lstStyle/>
                    <a:p>
                      <a:pPr marL="457200" algn="l">
                        <a:lnSpc>
                          <a:spcPct val="115000"/>
                        </a:lnSpc>
                        <a:spcAft>
                          <a:spcPts val="0"/>
                        </a:spcAft>
                      </a:pPr>
                      <a:r>
                        <a:rPr lang="id-ID" sz="2000" b="1" dirty="0">
                          <a:latin typeface="Calibri"/>
                          <a:ea typeface="Calibri"/>
                          <a:cs typeface="Times New Roman"/>
                        </a:rPr>
                        <a:t>KODE</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b="1" dirty="0">
                          <a:latin typeface="Calibri"/>
                          <a:ea typeface="Calibri"/>
                          <a:cs typeface="Times New Roman"/>
                        </a:rPr>
                        <a:t>KD</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b="1" dirty="0">
                          <a:latin typeface="Calibri"/>
                          <a:ea typeface="Calibri"/>
                          <a:cs typeface="Times New Roman"/>
                        </a:rPr>
                        <a:t>TEMA 6</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b="1" dirty="0">
                          <a:latin typeface="Calibri"/>
                          <a:ea typeface="Calibri"/>
                          <a:cs typeface="Times New Roman"/>
                        </a:rPr>
                        <a:t>TEMA 7</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b="1" dirty="0">
                          <a:latin typeface="Calibri"/>
                          <a:ea typeface="Calibri"/>
                          <a:cs typeface="Times New Roman"/>
                        </a:rPr>
                        <a:t>TEMA 8</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b="1" dirty="0">
                          <a:latin typeface="Calibri"/>
                          <a:ea typeface="Calibri"/>
                          <a:cs typeface="Times New Roman"/>
                        </a:rPr>
                        <a:t>TEMA 9</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636">
                <a:tc>
                  <a:txBody>
                    <a:bodyPr/>
                    <a:lstStyle/>
                    <a:p>
                      <a:pPr marL="457200" algn="l">
                        <a:lnSpc>
                          <a:spcPct val="115000"/>
                        </a:lnSpc>
                        <a:spcAft>
                          <a:spcPts val="0"/>
                        </a:spcAft>
                      </a:pPr>
                      <a:r>
                        <a:rPr lang="id-ID" sz="2800" dirty="0">
                          <a:latin typeface="Calibri"/>
                          <a:ea typeface="Calibri"/>
                          <a:cs typeface="Times New Roman"/>
                        </a:rPr>
                        <a:t>A</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BI</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1 – </a:t>
                      </a:r>
                      <a:r>
                        <a:rPr lang="id-ID" sz="2000" dirty="0" smtClean="0">
                          <a:latin typeface="Calibri"/>
                          <a:ea typeface="Calibri"/>
                          <a:cs typeface="Times New Roman"/>
                        </a:rPr>
                        <a:t>7</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1 – 8</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a:latin typeface="Calibri"/>
                          <a:ea typeface="Calibri"/>
                          <a:cs typeface="Times New Roman"/>
                        </a:rPr>
                        <a:t>1 – 6</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1 – 7</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9065">
                <a:tc>
                  <a:txBody>
                    <a:bodyPr/>
                    <a:lstStyle/>
                    <a:p>
                      <a:pPr marL="457200" algn="l">
                        <a:lnSpc>
                          <a:spcPct val="115000"/>
                        </a:lnSpc>
                        <a:spcAft>
                          <a:spcPts val="0"/>
                        </a:spcAft>
                      </a:pPr>
                      <a:r>
                        <a:rPr lang="id-ID" sz="2800" dirty="0">
                          <a:latin typeface="Calibri"/>
                          <a:ea typeface="Calibri"/>
                          <a:cs typeface="Times New Roman"/>
                        </a:rPr>
                        <a:t>B</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PPKn</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8 – 13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9 – 13</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a:latin typeface="Calibri"/>
                          <a:ea typeface="Calibri"/>
                          <a:cs typeface="Times New Roman"/>
                        </a:rPr>
                        <a:t>7 – 12</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8 – 13</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842">
                <a:tc>
                  <a:txBody>
                    <a:bodyPr/>
                    <a:lstStyle/>
                    <a:p>
                      <a:pPr marL="457200" algn="l">
                        <a:lnSpc>
                          <a:spcPct val="115000"/>
                        </a:lnSpc>
                        <a:spcAft>
                          <a:spcPts val="0"/>
                        </a:spcAft>
                      </a:pPr>
                      <a:r>
                        <a:rPr lang="id-ID" sz="2800" dirty="0">
                          <a:latin typeface="Calibri"/>
                          <a:ea typeface="Calibri"/>
                          <a:cs typeface="Times New Roman"/>
                        </a:rPr>
                        <a:t>C</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MAT</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14 – 20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14 – 19</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13 – 20</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14 – 20</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994">
                <a:tc>
                  <a:txBody>
                    <a:bodyPr/>
                    <a:lstStyle/>
                    <a:p>
                      <a:pPr marL="457200" algn="l">
                        <a:lnSpc>
                          <a:spcPct val="115000"/>
                        </a:lnSpc>
                        <a:spcAft>
                          <a:spcPts val="0"/>
                        </a:spcAft>
                      </a:pPr>
                      <a:r>
                        <a:rPr lang="id-ID" sz="2800" dirty="0">
                          <a:latin typeface="Calibri"/>
                          <a:ea typeface="Calibri"/>
                          <a:cs typeface="Times New Roman"/>
                        </a:rPr>
                        <a:t>D</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IPA</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21 – 24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20 – 24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a:latin typeface="Calibri"/>
                          <a:ea typeface="Calibri"/>
                          <a:cs typeface="Times New Roman"/>
                        </a:rPr>
                        <a:t>21 – 25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21 – 24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269">
                <a:tc>
                  <a:txBody>
                    <a:bodyPr/>
                    <a:lstStyle/>
                    <a:p>
                      <a:pPr marL="457200" algn="l">
                        <a:lnSpc>
                          <a:spcPct val="115000"/>
                        </a:lnSpc>
                        <a:spcAft>
                          <a:spcPts val="0"/>
                        </a:spcAft>
                      </a:pPr>
                      <a:r>
                        <a:rPr lang="id-ID" sz="2800" dirty="0">
                          <a:latin typeface="Calibri"/>
                          <a:ea typeface="Calibri"/>
                          <a:cs typeface="Times New Roman"/>
                        </a:rPr>
                        <a:t>E</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IPS</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25 – </a:t>
                      </a:r>
                      <a:r>
                        <a:rPr lang="id-ID" sz="2000" dirty="0" smtClean="0">
                          <a:latin typeface="Calibri"/>
                          <a:ea typeface="Calibri"/>
                          <a:cs typeface="Times New Roman"/>
                        </a:rPr>
                        <a:t>28</a:t>
                      </a:r>
                      <a:endParaRPr lang="id-ID" sz="2000" dirty="0">
                        <a:latin typeface="Calibri"/>
                        <a:ea typeface="Calibri"/>
                        <a:cs typeface="Times New Roman"/>
                      </a:endParaRP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25 – 28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a:latin typeface="Calibri"/>
                          <a:ea typeface="Calibri"/>
                          <a:cs typeface="Times New Roman"/>
                        </a:rPr>
                        <a:t>26 – 28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25 – 28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500">
                <a:tc>
                  <a:txBody>
                    <a:bodyPr/>
                    <a:lstStyle/>
                    <a:p>
                      <a:pPr marL="457200" algn="l">
                        <a:lnSpc>
                          <a:spcPct val="115000"/>
                        </a:lnSpc>
                        <a:spcAft>
                          <a:spcPts val="0"/>
                        </a:spcAft>
                      </a:pPr>
                      <a:r>
                        <a:rPr lang="id-ID" sz="2800" dirty="0">
                          <a:latin typeface="Calibri"/>
                          <a:ea typeface="Calibri"/>
                          <a:cs typeface="Times New Roman"/>
                        </a:rPr>
                        <a:t>F</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id-ID" sz="2000" dirty="0">
                          <a:latin typeface="Calibri"/>
                          <a:ea typeface="Calibri"/>
                          <a:cs typeface="Times New Roman"/>
                        </a:rPr>
                        <a:t>SBDP</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id-ID" sz="2000" dirty="0">
                          <a:latin typeface="Calibri"/>
                          <a:ea typeface="Calibri"/>
                          <a:cs typeface="Times New Roman"/>
                        </a:rPr>
                        <a:t>29 – 30 </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d-ID" sz="2000" dirty="0" smtClean="0">
                          <a:latin typeface="Calibri"/>
                          <a:ea typeface="Calibri"/>
                          <a:cs typeface="Times New Roman"/>
                        </a:rPr>
                        <a:t>       </a:t>
                      </a:r>
                      <a:r>
                        <a:rPr lang="id-ID" sz="2000" baseline="0" dirty="0" smtClean="0">
                          <a:latin typeface="Calibri"/>
                          <a:ea typeface="Calibri"/>
                          <a:cs typeface="Times New Roman"/>
                        </a:rPr>
                        <a:t> </a:t>
                      </a:r>
                      <a:r>
                        <a:rPr lang="id-ID" sz="2000" dirty="0" smtClean="0">
                          <a:latin typeface="Calibri"/>
                          <a:ea typeface="Calibri"/>
                          <a:cs typeface="Times New Roman"/>
                        </a:rPr>
                        <a:t>29 </a:t>
                      </a:r>
                      <a:r>
                        <a:rPr lang="id-ID" sz="2000" dirty="0">
                          <a:latin typeface="Calibri"/>
                          <a:ea typeface="Calibri"/>
                          <a:cs typeface="Times New Roman"/>
                        </a:rPr>
                        <a:t>– 30</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smtClean="0">
                          <a:latin typeface="Calibri"/>
                          <a:ea typeface="Calibri"/>
                          <a:cs typeface="Times New Roman"/>
                        </a:rPr>
                        <a:t>   29 </a:t>
                      </a:r>
                      <a:r>
                        <a:rPr lang="id-ID" sz="2000" dirty="0">
                          <a:latin typeface="Calibri"/>
                          <a:ea typeface="Calibri"/>
                          <a:cs typeface="Times New Roman"/>
                        </a:rPr>
                        <a:t>– 30</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smtClean="0">
                          <a:latin typeface="Calibri"/>
                          <a:ea typeface="Calibri"/>
                          <a:cs typeface="Times New Roman"/>
                        </a:rPr>
                        <a:t>  29 </a:t>
                      </a:r>
                      <a:r>
                        <a:rPr lang="id-ID" sz="2000" dirty="0">
                          <a:latin typeface="Calibri"/>
                          <a:ea typeface="Calibri"/>
                          <a:cs typeface="Times New Roman"/>
                        </a:rPr>
                        <a:t>– 30</a:t>
                      </a:r>
                    </a:p>
                  </a:txBody>
                  <a:tcPr marL="34424" marR="34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0" y="123825"/>
            <a:ext cx="7772400" cy="762000"/>
          </a:xfrm>
        </p:spPr>
        <p:txBody>
          <a:bodyPr/>
          <a:lstStyle/>
          <a:p>
            <a:r>
              <a:rPr lang="id-ID" smtClean="0">
                <a:cs typeface="Arial" charset="0"/>
              </a:rPr>
              <a:t>Rekap Nilai Pengetahuan</a:t>
            </a:r>
          </a:p>
        </p:txBody>
      </p:sp>
      <p:graphicFrame>
        <p:nvGraphicFramePr>
          <p:cNvPr id="4" name="Table 3"/>
          <p:cNvGraphicFramePr>
            <a:graphicFrameLocks noGrp="1"/>
          </p:cNvGraphicFramePr>
          <p:nvPr/>
        </p:nvGraphicFramePr>
        <p:xfrm>
          <a:off x="346075" y="1528763"/>
          <a:ext cx="8277225" cy="4152901"/>
        </p:xfrm>
        <a:graphic>
          <a:graphicData uri="http://schemas.openxmlformats.org/drawingml/2006/table">
            <a:tbl>
              <a:tblPr/>
              <a:tblGrid>
                <a:gridCol w="1308100"/>
                <a:gridCol w="1354138"/>
                <a:gridCol w="1354137"/>
                <a:gridCol w="1352550"/>
                <a:gridCol w="1354138"/>
                <a:gridCol w="1554162"/>
              </a:tblGrid>
              <a:tr h="962025">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KD</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TEMA     6</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TEMA 7</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TEMA 8</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TEMA 9</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RATA-RATA</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gridSpan="6">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BAHASA INDONESIA</a:t>
                      </a: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57200">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3.1</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75</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75</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3.2</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3.3</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65</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65</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CC"/>
                    </a:solidFill>
                  </a:tcPr>
                </a:tc>
              </a:tr>
              <a:tr h="457200">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3.4</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57200">
                <a:tc>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3.5</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endPar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80</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gridSpan="6">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Dst ... (muatan mapel yang lain)</a:t>
                      </a:r>
                    </a:p>
                  </a:txBody>
                  <a:tcPr marL="57828" marR="5782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62000" y="123825"/>
            <a:ext cx="7772400" cy="762000"/>
          </a:xfrm>
        </p:spPr>
        <p:txBody>
          <a:bodyPr/>
          <a:lstStyle/>
          <a:p>
            <a:r>
              <a:rPr lang="id-ID" smtClean="0">
                <a:cs typeface="Arial" charset="0"/>
              </a:rPr>
              <a:t>Deskripsi Ranah Pengetahuan</a:t>
            </a:r>
          </a:p>
        </p:txBody>
      </p:sp>
      <p:sp>
        <p:nvSpPr>
          <p:cNvPr id="24579" name="Content Placeholder 2"/>
          <p:cNvSpPr>
            <a:spLocks noGrp="1"/>
          </p:cNvSpPr>
          <p:nvPr>
            <p:ph idx="1"/>
          </p:nvPr>
        </p:nvSpPr>
        <p:spPr>
          <a:xfrm>
            <a:off x="457200" y="1443038"/>
            <a:ext cx="8229600" cy="4525962"/>
          </a:xfrm>
        </p:spPr>
        <p:txBody>
          <a:bodyPr/>
          <a:lstStyle/>
          <a:p>
            <a:r>
              <a:rPr lang="id-ID" smtClean="0">
                <a:cs typeface="Arial" charset="0"/>
              </a:rPr>
              <a:t>Muatan Bahasa Indonesia</a:t>
            </a:r>
            <a:endParaRPr lang="en-US" smtClean="0">
              <a:cs typeface="Arial" charset="0"/>
            </a:endParaRPr>
          </a:p>
          <a:p>
            <a:pPr>
              <a:buFont typeface="Wingdings" pitchFamily="2" charset="2"/>
              <a:buNone/>
            </a:pPr>
            <a:endParaRPr lang="id-ID" smtClean="0">
              <a:cs typeface="Arial" charset="0"/>
            </a:endParaRPr>
          </a:p>
          <a:p>
            <a:r>
              <a:rPr lang="id-ID" i="1" smtClean="0">
                <a:cs typeface="Arial" charset="0"/>
              </a:rPr>
              <a:t>Ananda sangat menguasai teks cerita petualangan tentang lingkungan dan sumber daya alam. Ananda </a:t>
            </a:r>
            <a:r>
              <a:rPr lang="id-ID" i="1" smtClean="0">
                <a:solidFill>
                  <a:srgbClr val="FF0000"/>
                </a:solidFill>
                <a:cs typeface="Arial" charset="0"/>
              </a:rPr>
              <a:t>masih </a:t>
            </a:r>
            <a:r>
              <a:rPr lang="id-ID" i="1" smtClean="0">
                <a:cs typeface="Arial" charset="0"/>
              </a:rPr>
              <a:t>perlu bantuan untuk memahami teks wawancara dalam bahasa Indonesia lisan dan tulis dengan memilih dan memilah kosakata baku.</a:t>
            </a:r>
          </a:p>
          <a:p>
            <a:endParaRPr lang="id-ID" smtClean="0">
              <a:cs typeface="Arial"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871</Words>
  <Application>Microsoft Office PowerPoint</Application>
  <PresentationFormat>On-screen Show (4:3)</PresentationFormat>
  <Paragraphs>241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PERTEMUAN 9</vt:lpstr>
      <vt:lpstr>Mahasiswa dapat menjelaskan kembali:</vt:lpstr>
      <vt:lpstr>ULANGAN </vt:lpstr>
      <vt:lpstr>Penyusunan Soal Ulangan</vt:lpstr>
      <vt:lpstr>ULANGAN TENGAH SEMESTER</vt:lpstr>
      <vt:lpstr>Proses Penilaian</vt:lpstr>
      <vt:lpstr> CONTOH DISTRIBUSI SOAL UAS </vt:lpstr>
      <vt:lpstr>Rekap Nilai Pengetahuan</vt:lpstr>
      <vt:lpstr>Deskripsi Ranah Pengetahuan</vt:lpstr>
      <vt:lpstr>A. PENGOLAHAN NILAI HASIL BELAJAR SIKAP</vt:lpstr>
      <vt:lpstr>b. Pengolahan Nilai Aspek Pengetahuan</vt:lpstr>
      <vt:lpstr>C. Pengolahan Nilai Aspek Keterampilan</vt:lpstr>
      <vt:lpstr>Slide 13</vt:lpstr>
      <vt:lpstr>Konversi Nilai Pengetahuan, Keterampilan, Sikap</vt:lpstr>
      <vt:lpstr>Rentang Nilai</vt:lpstr>
      <vt:lpstr>Ketuntasan Belajar</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supriatna</dc:creator>
  <cp:lastModifiedBy>supriatna</cp:lastModifiedBy>
  <cp:revision>2</cp:revision>
  <dcterms:created xsi:type="dcterms:W3CDTF">2016-05-04T15:17:43Z</dcterms:created>
  <dcterms:modified xsi:type="dcterms:W3CDTF">2016-05-05T13:28:06Z</dcterms:modified>
</cp:coreProperties>
</file>