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3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633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448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819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6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910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473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863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866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6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044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3E77-62D7-44B5-B1B0-C48E324928B3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D983-27C9-47A0-9A61-02266FD92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02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Guru SD</a:t>
            </a:r>
            <a:br>
              <a:rPr lang="en-US" dirty="0" smtClean="0"/>
            </a:br>
            <a:r>
              <a:rPr lang="en-US" dirty="0" smtClean="0"/>
              <a:t>(English for Primary Teacher)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Noni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9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228600"/>
            <a:ext cx="4800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Semester Program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3931304"/>
              </p:ext>
            </p:extLst>
          </p:nvPr>
        </p:nvGraphicFramePr>
        <p:xfrm>
          <a:off x="838200" y="787400"/>
          <a:ext cx="777240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286000"/>
                <a:gridCol w="4495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Scott, Wendy A. and </a:t>
                      </a:r>
                      <a:r>
                        <a:rPr lang="en-US" dirty="0" err="1" smtClean="0"/>
                        <a:t>Lisbeth</a:t>
                      </a:r>
                      <a:r>
                        <a:rPr lang="en-US" baseline="0" dirty="0" smtClean="0"/>
                        <a:t> H. </a:t>
                      </a:r>
                      <a:r>
                        <a:rPr lang="en-US" baseline="0" dirty="0" err="1" smtClean="0"/>
                        <a:t>Ytreberg</a:t>
                      </a:r>
                      <a:r>
                        <a:rPr lang="en-US" baseline="0" dirty="0" smtClean="0"/>
                        <a:t>. 2010.Teaching English to Children. Longman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Kay, Penny </a:t>
                      </a:r>
                      <a:r>
                        <a:rPr lang="en-US" dirty="0" err="1" smtClean="0"/>
                        <a:t>Mc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Jenni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Guse</a:t>
                      </a:r>
                      <a:r>
                        <a:rPr lang="en-US" dirty="0" smtClean="0"/>
                        <a:t>. 2007.Five-minute activities for young learners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young language learner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</a:t>
                      </a:r>
                      <a:r>
                        <a:rPr lang="en-US" baseline="0" dirty="0" smtClean="0"/>
                        <a:t>t 1 (Scott and </a:t>
                      </a:r>
                      <a:r>
                        <a:rPr lang="en-US" baseline="0" dirty="0" err="1" smtClean="0"/>
                        <a:t>Lisbeth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3 (</a:t>
                      </a:r>
                      <a:r>
                        <a:rPr lang="en-US" baseline="0" dirty="0" smtClean="0"/>
                        <a:t>Scott and </a:t>
                      </a:r>
                      <a:r>
                        <a:rPr lang="en-US" baseline="0" dirty="0" err="1" smtClean="0"/>
                        <a:t>Lisbeth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minute</a:t>
                      </a:r>
                      <a:r>
                        <a:rPr lang="en-US" baseline="0" dirty="0" smtClean="0"/>
                        <a:t> activities for young learner: About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6 (Kay and </a:t>
                      </a:r>
                      <a:r>
                        <a:rPr lang="en-US" dirty="0" err="1" smtClean="0"/>
                        <a:t>Jenni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Oral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4 (</a:t>
                      </a:r>
                      <a:r>
                        <a:rPr lang="en-US" baseline="0" dirty="0" smtClean="0"/>
                        <a:t>Scott and </a:t>
                      </a:r>
                      <a:r>
                        <a:rPr lang="en-US" baseline="0" dirty="0" err="1" smtClean="0"/>
                        <a:t>Lisbeth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minute</a:t>
                      </a:r>
                      <a:r>
                        <a:rPr lang="en-US" baseline="0" dirty="0" smtClean="0"/>
                        <a:t> activities for young learner: Fantasy and adventure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6 (Kay and </a:t>
                      </a:r>
                      <a:r>
                        <a:rPr lang="en-US" dirty="0" err="1" smtClean="0"/>
                        <a:t>Jenni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5 (</a:t>
                      </a:r>
                      <a:r>
                        <a:rPr lang="en-US" baseline="0" dirty="0" smtClean="0"/>
                        <a:t>Scott and </a:t>
                      </a:r>
                      <a:r>
                        <a:rPr lang="en-US" baseline="0" dirty="0" err="1" smtClean="0"/>
                        <a:t>Lisbeth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Mid-Term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310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228600"/>
            <a:ext cx="4800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Semester Program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4840982"/>
              </p:ext>
            </p:extLst>
          </p:nvPr>
        </p:nvGraphicFramePr>
        <p:xfrm>
          <a:off x="838200" y="914400"/>
          <a:ext cx="77724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286000"/>
                <a:gridCol w="4495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6 (</a:t>
                      </a:r>
                      <a:r>
                        <a:rPr lang="en-US" baseline="0" dirty="0" smtClean="0"/>
                        <a:t>Scott and </a:t>
                      </a:r>
                      <a:r>
                        <a:rPr lang="en-US" baseline="0" dirty="0" err="1" smtClean="0"/>
                        <a:t>Lisbeth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7376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Five minute</a:t>
                      </a:r>
                      <a:r>
                        <a:rPr lang="en-US" baseline="0" dirty="0" smtClean="0"/>
                        <a:t> activities for young learner: Journeys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Unit 2 (Kay and </a:t>
                      </a:r>
                      <a:r>
                        <a:rPr lang="en-US" dirty="0" err="1" smtClean="0"/>
                        <a:t>Jenni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Grammar for young learner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Five minute</a:t>
                      </a:r>
                      <a:r>
                        <a:rPr lang="en-US" baseline="0" dirty="0" smtClean="0"/>
                        <a:t> activities for young learner: Animals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Unit  1 (Kay and </a:t>
                      </a:r>
                      <a:r>
                        <a:rPr lang="en-US" dirty="0" err="1" smtClean="0"/>
                        <a:t>Jenni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Making lesson</a:t>
                      </a:r>
                      <a:r>
                        <a:rPr lang="en-US" baseline="0" dirty="0" smtClean="0"/>
                        <a:t> plan and teaching demo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72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(10 %)</a:t>
            </a:r>
          </a:p>
          <a:p>
            <a:r>
              <a:rPr lang="en-US" dirty="0" smtClean="0"/>
              <a:t>Assignment (20 %)</a:t>
            </a:r>
          </a:p>
          <a:p>
            <a:r>
              <a:rPr lang="en-US" dirty="0" smtClean="0"/>
              <a:t>Mid-term test (30 %)</a:t>
            </a:r>
          </a:p>
          <a:p>
            <a:r>
              <a:rPr lang="en-US" dirty="0" smtClean="0"/>
              <a:t>Final test (40%)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77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English in the classroom</a:t>
            </a:r>
          </a:p>
          <a:p>
            <a:r>
              <a:rPr lang="en-US" dirty="0" smtClean="0"/>
              <a:t>Come to the class on time</a:t>
            </a:r>
          </a:p>
          <a:p>
            <a:r>
              <a:rPr lang="en-US" dirty="0" smtClean="0"/>
              <a:t>Bring the dictionary (digital or printed)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printed dictionary: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Sadeli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90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269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Bahasa Inggris untuk Guru SD (English for Primary Teacher)</vt:lpstr>
      <vt:lpstr>Slide 2</vt:lpstr>
      <vt:lpstr>Slide 3</vt:lpstr>
      <vt:lpstr>Assessment</vt:lpstr>
      <vt:lpstr>RULES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Inggris untuk Guru SD (English for Primary Teacher)</dc:title>
  <dc:creator>Class</dc:creator>
  <cp:lastModifiedBy>Made Bayu Andika</cp:lastModifiedBy>
  <cp:revision>14</cp:revision>
  <dcterms:created xsi:type="dcterms:W3CDTF">2016-03-02T09:13:19Z</dcterms:created>
  <dcterms:modified xsi:type="dcterms:W3CDTF">2016-06-16T10:37:16Z</dcterms:modified>
</cp:coreProperties>
</file>