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C9174-3E58-4964-B321-6DAD328E1F3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772400" cy="1470025"/>
          </a:xfrm>
        </p:spPr>
        <p:txBody>
          <a:bodyPr/>
          <a:lstStyle/>
          <a:p>
            <a:r>
              <a:rPr lang="en-US" dirty="0" smtClean="0"/>
              <a:t>Five-minute Activities: </a:t>
            </a:r>
            <a:br>
              <a:rPr lang="en-US" dirty="0" smtClean="0"/>
            </a:br>
            <a:r>
              <a:rPr lang="en-US" dirty="0" smtClean="0"/>
              <a:t>Journey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6482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Noni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Agustina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2" name="AutoShape 2" descr="Image result for clip art children learn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828800"/>
            <a:ext cx="3581400" cy="2648315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86200" y="762000"/>
            <a:ext cx="4572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w Cen MT" pitchFamily="34" charset="0"/>
              </a:rPr>
              <a:t>Sub-Themes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smtClean="0">
                <a:latin typeface="Tw Cen MT" pitchFamily="34" charset="0"/>
              </a:rPr>
              <a:t>Holiday activities</a:t>
            </a:r>
            <a:endParaRPr lang="en-US" sz="4000" dirty="0" smtClean="0">
              <a:latin typeface="Tw Cen MT" pitchFamily="34" charset="0"/>
            </a:endParaRP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 Travelling to school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smtClean="0">
                <a:latin typeface="Tw Cen MT" pitchFamily="34" charset="0"/>
              </a:rPr>
              <a:t>Weather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3430913" cy="56388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0" y="609600"/>
            <a:ext cx="6934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Tw Cen MT" pitchFamily="34" charset="0"/>
              </a:rPr>
              <a:t>Direction</a:t>
            </a:r>
            <a:endParaRPr lang="en-US" sz="6000" dirty="0" smtClean="0">
              <a:latin typeface="Tw Cen MT" pitchFamily="34" charset="0"/>
            </a:endParaRPr>
          </a:p>
          <a:p>
            <a:pPr marL="342900" indent="-342900"/>
            <a:endParaRPr lang="en-US" sz="4000" dirty="0" smtClean="0">
              <a:latin typeface="Tw Cen MT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r="-5226" b="11364"/>
          <a:stretch>
            <a:fillRect/>
          </a:stretch>
        </p:blipFill>
        <p:spPr bwMode="auto">
          <a:xfrm>
            <a:off x="0" y="0"/>
            <a:ext cx="4720492" cy="24384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04800" y="2590800"/>
            <a:ext cx="8382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>
                <a:latin typeface="Tw Cen MT" pitchFamily="34" charset="0"/>
              </a:rPr>
              <a:t>Choose some of sub-themes listed 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latin typeface="Tw Cen MT" pitchFamily="34" charset="0"/>
              </a:rPr>
              <a:t>Show the interesting and fun activities related to those sub-themes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latin typeface="Tw Cen MT" pitchFamily="34" charset="0"/>
              </a:rPr>
              <a:t>Provide the learning media/aids to support your activities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latin typeface="Tw Cen MT" pitchFamily="34" charset="0"/>
              </a:rPr>
              <a:t>Manage your time in performing in front of the class</a:t>
            </a:r>
          </a:p>
          <a:p>
            <a:pPr marL="742950" indent="-742950">
              <a:buAutoNum type="arabicPeriod"/>
            </a:pPr>
            <a:endParaRPr lang="en-US" sz="3600" dirty="0" smtClean="0">
              <a:latin typeface="Tw Cen MT" pitchFamily="34" charset="0"/>
            </a:endParaRPr>
          </a:p>
          <a:p>
            <a:pPr marL="342900" indent="-342900"/>
            <a:endParaRPr lang="en-US" sz="4000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Scott, Wendy A., and </a:t>
            </a:r>
            <a:r>
              <a:rPr lang="en-US" dirty="0" err="1" smtClean="0"/>
              <a:t>Lisbeth</a:t>
            </a:r>
            <a:r>
              <a:rPr lang="en-US" dirty="0" smtClean="0"/>
              <a:t>. </a:t>
            </a:r>
            <a:r>
              <a:rPr lang="en-US" smtClean="0"/>
              <a:t>2010. </a:t>
            </a:r>
            <a:r>
              <a:rPr lang="en-US" i="1" dirty="0" smtClean="0"/>
              <a:t>Teaching English to children.</a:t>
            </a:r>
            <a:r>
              <a:rPr lang="en-US" dirty="0" smtClean="0"/>
              <a:t> USA: Longman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68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Five-minute Activities:  Journey</vt:lpstr>
      <vt:lpstr>Slide 2</vt:lpstr>
      <vt:lpstr>Slide 3</vt:lpstr>
      <vt:lpstr>REFERENCE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Listening</dc:title>
  <dc:creator>Made Bayu Andika</dc:creator>
  <cp:lastModifiedBy>Made Bayu Andika</cp:lastModifiedBy>
  <cp:revision>23</cp:revision>
  <dcterms:created xsi:type="dcterms:W3CDTF">2016-03-22T08:12:50Z</dcterms:created>
  <dcterms:modified xsi:type="dcterms:W3CDTF">2016-06-17T09:15:20Z</dcterms:modified>
</cp:coreProperties>
</file>