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9174-3E58-4964-B321-6DAD328E1F35}" type="datetimeFigureOut">
              <a:rPr lang="en-US" smtClean="0"/>
              <a:pPr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289B-93A0-4B4A-A4A0-87DD56E838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9174-3E58-4964-B321-6DAD328E1F35}" type="datetimeFigureOut">
              <a:rPr lang="en-US" smtClean="0"/>
              <a:pPr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289B-93A0-4B4A-A4A0-87DD56E838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9174-3E58-4964-B321-6DAD328E1F35}" type="datetimeFigureOut">
              <a:rPr lang="en-US" smtClean="0"/>
              <a:pPr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289B-93A0-4B4A-A4A0-87DD56E838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9174-3E58-4964-B321-6DAD328E1F35}" type="datetimeFigureOut">
              <a:rPr lang="en-US" smtClean="0"/>
              <a:pPr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289B-93A0-4B4A-A4A0-87DD56E838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9174-3E58-4964-B321-6DAD328E1F35}" type="datetimeFigureOut">
              <a:rPr lang="en-US" smtClean="0"/>
              <a:pPr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289B-93A0-4B4A-A4A0-87DD56E838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9174-3E58-4964-B321-6DAD328E1F35}" type="datetimeFigureOut">
              <a:rPr lang="en-US" smtClean="0"/>
              <a:pPr/>
              <a:t>6/17/2016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289B-93A0-4B4A-A4A0-87DD56E838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9174-3E58-4964-B321-6DAD328E1F35}" type="datetimeFigureOut">
              <a:rPr lang="en-US" smtClean="0"/>
              <a:pPr/>
              <a:t>6/17/2016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289B-93A0-4B4A-A4A0-87DD56E838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9174-3E58-4964-B321-6DAD328E1F35}" type="datetimeFigureOut">
              <a:rPr lang="en-US" smtClean="0"/>
              <a:pPr/>
              <a:t>6/17/2016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289B-93A0-4B4A-A4A0-87DD56E838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9174-3E58-4964-B321-6DAD328E1F35}" type="datetimeFigureOut">
              <a:rPr lang="en-US" smtClean="0"/>
              <a:pPr/>
              <a:t>6/17/2016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289B-93A0-4B4A-A4A0-87DD56E838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9174-3E58-4964-B321-6DAD328E1F35}" type="datetimeFigureOut">
              <a:rPr lang="en-US" smtClean="0"/>
              <a:pPr/>
              <a:t>6/17/2016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289B-93A0-4B4A-A4A0-87DD56E838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9174-3E58-4964-B321-6DAD328E1F35}" type="datetimeFigureOut">
              <a:rPr lang="en-US" smtClean="0"/>
              <a:pPr/>
              <a:t>6/17/2016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289B-93A0-4B4A-A4A0-87DD56E838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C9174-3E58-4964-B321-6DAD328E1F35}" type="datetimeFigureOut">
              <a:rPr lang="en-US" smtClean="0"/>
              <a:pPr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5289B-93A0-4B4A-A4A0-87DD56E8381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04800"/>
            <a:ext cx="7772400" cy="1470025"/>
          </a:xfrm>
        </p:spPr>
        <p:txBody>
          <a:bodyPr/>
          <a:lstStyle/>
          <a:p>
            <a:r>
              <a:rPr lang="en-US" dirty="0" smtClean="0"/>
              <a:t>Five-minute Activities: About 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5105400"/>
            <a:ext cx="6400800" cy="1752600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Noni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Agustina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2" name="AutoShape 2" descr="Image result for clip art children learn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 cstate="print"/>
          <a:srcRect r="889" b="7556"/>
          <a:stretch>
            <a:fillRect/>
          </a:stretch>
        </p:blipFill>
        <p:spPr bwMode="auto">
          <a:xfrm>
            <a:off x="2286000" y="1600199"/>
            <a:ext cx="3581400" cy="3340499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191000" y="914400"/>
            <a:ext cx="45720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Tw Cen MT" pitchFamily="34" charset="0"/>
              </a:rPr>
              <a:t>Sub-Themes</a:t>
            </a:r>
          </a:p>
          <a:p>
            <a:pPr marL="342900" indent="-342900">
              <a:buAutoNum type="arabicPeriod"/>
            </a:pPr>
            <a:r>
              <a:rPr lang="en-US" sz="4000" dirty="0" smtClean="0">
                <a:latin typeface="Tw Cen MT" pitchFamily="34" charset="0"/>
              </a:rPr>
              <a:t> </a:t>
            </a:r>
            <a:r>
              <a:rPr lang="en-US" sz="4000" dirty="0" smtClean="0">
                <a:latin typeface="Tw Cen MT" pitchFamily="34" charset="0"/>
              </a:rPr>
              <a:t>What animals do  you know?</a:t>
            </a:r>
            <a:endParaRPr lang="en-US" sz="4000" dirty="0" smtClean="0">
              <a:latin typeface="Tw Cen MT" pitchFamily="34" charset="0"/>
            </a:endParaRPr>
          </a:p>
          <a:p>
            <a:pPr marL="342900" indent="-342900">
              <a:buAutoNum type="arabicPeriod"/>
            </a:pPr>
            <a:r>
              <a:rPr lang="en-US" sz="4000" dirty="0" smtClean="0">
                <a:latin typeface="Tw Cen MT" pitchFamily="34" charset="0"/>
              </a:rPr>
              <a:t> </a:t>
            </a:r>
            <a:r>
              <a:rPr lang="en-US" sz="4000" dirty="0" smtClean="0">
                <a:latin typeface="Tw Cen MT" pitchFamily="34" charset="0"/>
              </a:rPr>
              <a:t>Describing animals</a:t>
            </a:r>
            <a:endParaRPr lang="en-US" sz="4000" dirty="0" smtClean="0">
              <a:latin typeface="Tw Cen MT" pitchFamily="34" charset="0"/>
            </a:endParaRPr>
          </a:p>
          <a:p>
            <a:pPr marL="342900" indent="-342900">
              <a:buAutoNum type="arabicPeriod"/>
            </a:pPr>
            <a:r>
              <a:rPr lang="en-US" sz="4000" dirty="0" smtClean="0">
                <a:latin typeface="Tw Cen MT" pitchFamily="34" charset="0"/>
              </a:rPr>
              <a:t> </a:t>
            </a:r>
            <a:r>
              <a:rPr lang="en-US" sz="4000" dirty="0" smtClean="0">
                <a:latin typeface="Tw Cen MT" pitchFamily="34" charset="0"/>
              </a:rPr>
              <a:t>Singing about animal</a:t>
            </a:r>
          </a:p>
          <a:p>
            <a:pPr marL="342900" indent="-342900">
              <a:buAutoNum type="arabicPeriod"/>
            </a:pPr>
            <a:r>
              <a:rPr lang="en-US" sz="4000" dirty="0" smtClean="0">
                <a:latin typeface="Tw Cen MT" pitchFamily="34" charset="0"/>
              </a:rPr>
              <a:t> Animal classification</a:t>
            </a:r>
          </a:p>
          <a:p>
            <a:pPr marL="342900" indent="-342900">
              <a:buAutoNum type="arabicPeriod"/>
            </a:pPr>
            <a:r>
              <a:rPr lang="en-US" sz="4000" dirty="0" smtClean="0">
                <a:latin typeface="Tw Cen MT" pitchFamily="34" charset="0"/>
              </a:rPr>
              <a:t>Animal habitat</a:t>
            </a:r>
            <a:endParaRPr lang="en-US" sz="4000" dirty="0" smtClean="0">
              <a:latin typeface="Tw Cen MT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743200"/>
            <a:ext cx="3103611" cy="2419350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0" y="609600"/>
            <a:ext cx="6934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latin typeface="Tw Cen MT" pitchFamily="34" charset="0"/>
              </a:rPr>
              <a:t>Direction</a:t>
            </a:r>
            <a:endParaRPr lang="en-US" sz="6000" dirty="0" smtClean="0">
              <a:latin typeface="Tw Cen MT" pitchFamily="34" charset="0"/>
            </a:endParaRPr>
          </a:p>
          <a:p>
            <a:pPr marL="342900" indent="-342900"/>
            <a:endParaRPr lang="en-US" sz="4000" dirty="0" smtClean="0">
              <a:latin typeface="Tw Cen MT" pitchFamily="34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 r="-5226" b="11364"/>
          <a:stretch>
            <a:fillRect/>
          </a:stretch>
        </p:blipFill>
        <p:spPr bwMode="auto">
          <a:xfrm>
            <a:off x="0" y="0"/>
            <a:ext cx="4720492" cy="2438400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304800" y="2590800"/>
            <a:ext cx="83820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>
                <a:latin typeface="Tw Cen MT" pitchFamily="34" charset="0"/>
              </a:rPr>
              <a:t>Choose some of sub-themes listed </a:t>
            </a:r>
          </a:p>
          <a:p>
            <a:pPr marL="742950" indent="-742950">
              <a:buAutoNum type="arabicPeriod"/>
            </a:pPr>
            <a:r>
              <a:rPr lang="en-US" sz="3600" dirty="0" smtClean="0">
                <a:latin typeface="Tw Cen MT" pitchFamily="34" charset="0"/>
              </a:rPr>
              <a:t>Show the interesting and fun activities related to those sub-themes</a:t>
            </a:r>
          </a:p>
          <a:p>
            <a:pPr marL="742950" indent="-742950">
              <a:buAutoNum type="arabicPeriod"/>
            </a:pPr>
            <a:r>
              <a:rPr lang="en-US" sz="3600" dirty="0" smtClean="0">
                <a:latin typeface="Tw Cen MT" pitchFamily="34" charset="0"/>
              </a:rPr>
              <a:t>Provide the learning media/aids to support your activities</a:t>
            </a:r>
          </a:p>
          <a:p>
            <a:pPr marL="742950" indent="-742950">
              <a:buAutoNum type="arabicPeriod"/>
            </a:pPr>
            <a:r>
              <a:rPr lang="en-US" sz="3600" dirty="0" smtClean="0">
                <a:latin typeface="Tw Cen MT" pitchFamily="34" charset="0"/>
              </a:rPr>
              <a:t>Manage your time in performing in front of the class</a:t>
            </a:r>
          </a:p>
          <a:p>
            <a:pPr marL="742950" indent="-742950">
              <a:buAutoNum type="arabicPeriod"/>
            </a:pPr>
            <a:endParaRPr lang="en-US" sz="3600" dirty="0" smtClean="0">
              <a:latin typeface="Tw Cen MT" pitchFamily="34" charset="0"/>
            </a:endParaRPr>
          </a:p>
          <a:p>
            <a:pPr marL="342900" indent="-342900"/>
            <a:endParaRPr lang="en-US" sz="4000" dirty="0" smtClean="0"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Scott, Wendy A., and </a:t>
            </a:r>
            <a:r>
              <a:rPr lang="en-US" dirty="0" err="1" smtClean="0"/>
              <a:t>Lisbeth</a:t>
            </a:r>
            <a:r>
              <a:rPr lang="en-US" dirty="0" smtClean="0"/>
              <a:t>. </a:t>
            </a:r>
            <a:r>
              <a:rPr lang="en-US" smtClean="0"/>
              <a:t>2010. </a:t>
            </a:r>
            <a:r>
              <a:rPr lang="en-US" i="1" dirty="0" smtClean="0"/>
              <a:t>Teaching English to children.</a:t>
            </a:r>
            <a:r>
              <a:rPr lang="en-US" dirty="0" smtClean="0"/>
              <a:t> USA: Longman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80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Five-minute Activities: About Me</vt:lpstr>
      <vt:lpstr>Slide 2</vt:lpstr>
      <vt:lpstr>Slide 3</vt:lpstr>
      <vt:lpstr>REFERENCE</vt:lpstr>
    </vt:vector>
  </TitlesOfParts>
  <Company>Kementrian Agama RI Ditjen Bimas Hindu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Listening</dc:title>
  <dc:creator>Made Bayu Andika</dc:creator>
  <cp:lastModifiedBy>Made Bayu Andika</cp:lastModifiedBy>
  <cp:revision>20</cp:revision>
  <dcterms:created xsi:type="dcterms:W3CDTF">2016-03-22T08:12:50Z</dcterms:created>
  <dcterms:modified xsi:type="dcterms:W3CDTF">2016-06-17T09:21:02Z</dcterms:modified>
</cp:coreProperties>
</file>