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80" r:id="rId3"/>
    <p:sldId id="282" r:id="rId4"/>
    <p:sldId id="28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B1375-CCEF-45B5-95AA-D265366CFDFB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18AE-9E3F-42FD-8EDA-265B0DB485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B1375-CCEF-45B5-95AA-D265366CFDFB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18AE-9E3F-42FD-8EDA-265B0DB485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B1375-CCEF-45B5-95AA-D265366CFDFB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18AE-9E3F-42FD-8EDA-265B0DB485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B1375-CCEF-45B5-95AA-D265366CFDFB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18AE-9E3F-42FD-8EDA-265B0DB485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B1375-CCEF-45B5-95AA-D265366CFDFB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18AE-9E3F-42FD-8EDA-265B0DB485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B1375-CCEF-45B5-95AA-D265366CFDFB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18AE-9E3F-42FD-8EDA-265B0DB485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B1375-CCEF-45B5-95AA-D265366CFDFB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18AE-9E3F-42FD-8EDA-265B0DB485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B1375-CCEF-45B5-95AA-D265366CFDFB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18AE-9E3F-42FD-8EDA-265B0DB485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B1375-CCEF-45B5-95AA-D265366CFDFB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18AE-9E3F-42FD-8EDA-265B0DB485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B1375-CCEF-45B5-95AA-D265366CFDFB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18AE-9E3F-42FD-8EDA-265B0DB485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B1375-CCEF-45B5-95AA-D265366CFDFB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18AE-9E3F-42FD-8EDA-265B0DB485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B1375-CCEF-45B5-95AA-D265366CFDFB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618AE-9E3F-42FD-8EDA-265B0DB485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../LESSON%20PLAN.xls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Lesson Plan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4648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Noni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Agustina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676400"/>
            <a:ext cx="5522058" cy="266700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562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Tw Cen MT" pitchFamily="34" charset="0"/>
              </a:rPr>
              <a:t>Before starting a teaching and learning activities, it requires having a planning. One of the planning is making a lesson plan. </a:t>
            </a:r>
          </a:p>
          <a:p>
            <a:pPr marL="0" indent="0">
              <a:buNone/>
            </a:pPr>
            <a:endParaRPr lang="en-US" dirty="0" smtClean="0">
              <a:latin typeface="Tw Cen MT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Tw Cen MT" pitchFamily="34" charset="0"/>
              </a:rPr>
              <a:t>Some components in lesson plan are as follows: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w Cen MT" pitchFamily="34" charset="0"/>
              </a:rPr>
              <a:t>Goal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w Cen MT" pitchFamily="34" charset="0"/>
              </a:rPr>
              <a:t>Objective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w Cen MT" pitchFamily="34" charset="0"/>
              </a:rPr>
              <a:t>Teaching and Learning activities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w Cen MT" pitchFamily="34" charset="0"/>
              </a:rPr>
              <a:t>Learning media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w Cen MT" pitchFamily="34" charset="0"/>
              </a:rPr>
              <a:t>Material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w Cen MT" pitchFamily="34" charset="0"/>
              </a:rPr>
              <a:t>Evaluation/Assessment</a:t>
            </a:r>
          </a:p>
          <a:p>
            <a:pPr marL="514350" indent="-514350">
              <a:buAutoNum type="arabicPeriod"/>
            </a:pPr>
            <a:endParaRPr lang="en-US" dirty="0">
              <a:latin typeface="Tw Cen MT" pitchFamily="34" charset="0"/>
            </a:endParaRP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4656615"/>
            <a:ext cx="3409950" cy="1610835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>
                <a:latin typeface="Tw Cen MT" pitchFamily="34" charset="0"/>
              </a:rPr>
              <a:t>Example of lesson plan can be seen below!</a:t>
            </a:r>
            <a:endParaRPr lang="en-US" dirty="0">
              <a:latin typeface="Tw Cen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>
                <a:latin typeface="Tw Cen MT" pitchFamily="34" charset="0"/>
                <a:hlinkClick r:id="rId2" action="ppaction://hlinkfile"/>
              </a:rPr>
              <a:t>LESSON PLAN</a:t>
            </a:r>
            <a:endParaRPr lang="en-US" dirty="0" smtClean="0">
              <a:latin typeface="Tw Cen MT" pitchFamily="34" charset="0"/>
            </a:endParaRPr>
          </a:p>
          <a:p>
            <a:pPr marL="514350" indent="-514350">
              <a:buNone/>
            </a:pPr>
            <a:endParaRPr lang="en-US" dirty="0" smtClean="0">
              <a:latin typeface="Tw Cen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Kay, Penny Mc and </a:t>
            </a:r>
            <a:r>
              <a:rPr lang="en-US" dirty="0" err="1" smtClean="0"/>
              <a:t>Jenni</a:t>
            </a:r>
            <a:r>
              <a:rPr lang="en-US" dirty="0" smtClean="0"/>
              <a:t> </a:t>
            </a:r>
            <a:r>
              <a:rPr lang="en-US" dirty="0" err="1" smtClean="0"/>
              <a:t>Guse</a:t>
            </a:r>
            <a:r>
              <a:rPr lang="en-US" dirty="0" smtClean="0"/>
              <a:t>. 2007. </a:t>
            </a:r>
            <a:r>
              <a:rPr lang="en-US" i="1" dirty="0" smtClean="0"/>
              <a:t>Five-minute activities for young learner</a:t>
            </a:r>
            <a:r>
              <a:rPr lang="en-US" dirty="0" smtClean="0"/>
              <a:t>. UK: Cambridge handbook for language.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Scott, Wendy and </a:t>
            </a:r>
            <a:r>
              <a:rPr lang="en-US" dirty="0" err="1" smtClean="0"/>
              <a:t>Lisbeth</a:t>
            </a:r>
            <a:r>
              <a:rPr lang="en-US" dirty="0" smtClean="0"/>
              <a:t> </a:t>
            </a:r>
            <a:r>
              <a:rPr lang="en-US" dirty="0" err="1" smtClean="0"/>
              <a:t>Ytreberg</a:t>
            </a:r>
            <a:r>
              <a:rPr lang="en-US" dirty="0" smtClean="0"/>
              <a:t>. 2010. </a:t>
            </a:r>
            <a:r>
              <a:rPr lang="en-US" i="1" dirty="0" smtClean="0"/>
              <a:t>Teaching English to children</a:t>
            </a:r>
            <a:r>
              <a:rPr lang="en-US" dirty="0" smtClean="0"/>
              <a:t>. USA: </a:t>
            </a:r>
            <a:r>
              <a:rPr lang="en-US" dirty="0" smtClean="0"/>
              <a:t>Longman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id-ID" dirty="0" smtClean="0"/>
              <a:t>Woodward, Tessa. </a:t>
            </a:r>
            <a:r>
              <a:rPr lang="id-ID" dirty="0" smtClean="0"/>
              <a:t>2009. </a:t>
            </a:r>
            <a:r>
              <a:rPr lang="id-ID" i="1" dirty="0" smtClean="0"/>
              <a:t>Planning Lessons and Courses</a:t>
            </a:r>
            <a:r>
              <a:rPr lang="id-ID" dirty="0" smtClean="0"/>
              <a:t>. Cambridge: Cambridge University Press.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116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Lesson Plan</vt:lpstr>
      <vt:lpstr>Slide 2</vt:lpstr>
      <vt:lpstr>Example of lesson plan can be seen below!</vt:lpstr>
      <vt:lpstr>REFERENCE</vt:lpstr>
    </vt:vector>
  </TitlesOfParts>
  <Company>Kementrian Agama RI Ditjen Bimas Hindu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Made Bayu Andika</dc:creator>
  <cp:lastModifiedBy>Made Bayu Andika</cp:lastModifiedBy>
  <cp:revision>24</cp:revision>
  <dcterms:created xsi:type="dcterms:W3CDTF">2016-05-13T04:22:57Z</dcterms:created>
  <dcterms:modified xsi:type="dcterms:W3CDTF">2016-06-17T09:34:02Z</dcterms:modified>
</cp:coreProperties>
</file>