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0" r:id="rId3"/>
    <p:sldId id="282" r:id="rId4"/>
    <p:sldId id="28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1375-CCEF-45B5-95AA-D265366CFDF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18AE-9E3F-42FD-8EDA-265B0DB48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1375-CCEF-45B5-95AA-D265366CFDF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18AE-9E3F-42FD-8EDA-265B0DB48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1375-CCEF-45B5-95AA-D265366CFDF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18AE-9E3F-42FD-8EDA-265B0DB48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1375-CCEF-45B5-95AA-D265366CFDF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18AE-9E3F-42FD-8EDA-265B0DB48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1375-CCEF-45B5-95AA-D265366CFDF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18AE-9E3F-42FD-8EDA-265B0DB48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1375-CCEF-45B5-95AA-D265366CFDF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18AE-9E3F-42FD-8EDA-265B0DB48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1375-CCEF-45B5-95AA-D265366CFDF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18AE-9E3F-42FD-8EDA-265B0DB48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1375-CCEF-45B5-95AA-D265366CFDF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18AE-9E3F-42FD-8EDA-265B0DB48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1375-CCEF-45B5-95AA-D265366CFDF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18AE-9E3F-42FD-8EDA-265B0DB48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1375-CCEF-45B5-95AA-D265366CFDF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18AE-9E3F-42FD-8EDA-265B0DB48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1375-CCEF-45B5-95AA-D265366CFDF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18AE-9E3F-42FD-8EDA-265B0DB48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B1375-CCEF-45B5-95AA-D265366CFDF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618AE-9E3F-42FD-8EDA-265B0DB48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Rubric%20of%20English%20Microteaching%20Assess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Teaching </a:t>
            </a:r>
            <a:r>
              <a:rPr lang="en-US" dirty="0" smtClean="0"/>
              <a:t>Demo 1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4648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Noni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Agustina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752600"/>
            <a:ext cx="4655820" cy="29718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626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8400" b="1" dirty="0" smtClean="0">
                <a:latin typeface="Tw Cen MT" pitchFamily="34" charset="0"/>
              </a:rPr>
              <a:t>Direction</a:t>
            </a:r>
          </a:p>
          <a:p>
            <a:pPr marL="0" indent="0">
              <a:buNone/>
            </a:pPr>
            <a:endParaRPr lang="en-US" dirty="0" smtClean="0">
              <a:latin typeface="Tw Cen MT" pitchFamily="34" charset="0"/>
            </a:endParaRPr>
          </a:p>
          <a:p>
            <a:pPr marL="61913" indent="-61913">
              <a:buNone/>
            </a:pPr>
            <a:r>
              <a:rPr lang="en-US" sz="5800" dirty="0" smtClean="0">
                <a:latin typeface="Tw Cen MT" pitchFamily="34" charset="0"/>
              </a:rPr>
              <a:t>You will have teaching demonstration (micro teaching) by following some direction as follows:</a:t>
            </a:r>
          </a:p>
          <a:p>
            <a:pPr marL="61913" indent="-61913">
              <a:buNone/>
            </a:pPr>
            <a:endParaRPr lang="en-US" sz="5800" dirty="0" smtClean="0">
              <a:latin typeface="Tw Cen MT" pitchFamily="34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en-US" sz="5800" dirty="0" smtClean="0">
                <a:latin typeface="Tw Cen MT" pitchFamily="34" charset="0"/>
              </a:rPr>
              <a:t>Choose one topic related to English material in elementary curriculum.</a:t>
            </a:r>
          </a:p>
          <a:p>
            <a:pPr lvl="0">
              <a:buFont typeface="Wingdings" pitchFamily="2" charset="2"/>
              <a:buChar char="v"/>
            </a:pPr>
            <a:r>
              <a:rPr lang="en-US" sz="5800" dirty="0" smtClean="0">
                <a:latin typeface="Tw Cen MT" pitchFamily="34" charset="0"/>
              </a:rPr>
              <a:t>Make a lesson plan by following some components provided before.</a:t>
            </a:r>
          </a:p>
          <a:p>
            <a:pPr lvl="0">
              <a:buFont typeface="Wingdings" pitchFamily="2" charset="2"/>
              <a:buChar char="v"/>
            </a:pPr>
            <a:r>
              <a:rPr lang="en-US" sz="5800" dirty="0" smtClean="0">
                <a:latin typeface="Tw Cen MT" pitchFamily="34" charset="0"/>
              </a:rPr>
              <a:t>Prepare the various learning media.</a:t>
            </a:r>
          </a:p>
          <a:p>
            <a:pPr lvl="0">
              <a:buFont typeface="Wingdings" pitchFamily="2" charset="2"/>
              <a:buChar char="v"/>
            </a:pPr>
            <a:r>
              <a:rPr lang="en-US" sz="5800" dirty="0" smtClean="0">
                <a:latin typeface="Tw Cen MT" pitchFamily="34" charset="0"/>
              </a:rPr>
              <a:t>Create the creative, innovative, fun learning and teaching process in the class.</a:t>
            </a:r>
          </a:p>
          <a:p>
            <a:pPr lvl="0">
              <a:buFont typeface="Wingdings" pitchFamily="2" charset="2"/>
              <a:buChar char="v"/>
            </a:pPr>
            <a:r>
              <a:rPr lang="en-US" sz="5800" dirty="0" smtClean="0">
                <a:latin typeface="Tw Cen MT" pitchFamily="34" charset="0"/>
              </a:rPr>
              <a:t>Learn the rubric below to measure your performance carefully:</a:t>
            </a:r>
          </a:p>
          <a:p>
            <a:pPr marL="514350" indent="-514350">
              <a:buNone/>
            </a:pPr>
            <a:endParaRPr lang="en-US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latin typeface="Tw Cen MT" pitchFamily="34" charset="0"/>
              </a:rPr>
              <a:t>Look at the rubric below!</a:t>
            </a:r>
            <a:endParaRPr lang="en-US" dirty="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en-US" dirty="0" smtClean="0">
              <a:latin typeface="Tw Cen MT" pitchFamily="34" charset="0"/>
            </a:endParaRPr>
          </a:p>
          <a:p>
            <a:pPr marL="514350" indent="-514350">
              <a:buNone/>
            </a:pPr>
            <a:endParaRPr lang="en-US" dirty="0" smtClean="0">
              <a:latin typeface="Tw Cen MT" pitchFamily="34" charset="0"/>
            </a:endParaRPr>
          </a:p>
        </p:txBody>
      </p:sp>
      <p:pic>
        <p:nvPicPr>
          <p:cNvPr id="4" name="Picture 3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590800"/>
            <a:ext cx="3625098" cy="32004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 l="30909" r="31364" b="48909"/>
          <a:stretch>
            <a:fillRect/>
          </a:stretch>
        </p:blipFill>
        <p:spPr bwMode="auto">
          <a:xfrm rot="5400000">
            <a:off x="1631270" y="3245530"/>
            <a:ext cx="1267802" cy="1787142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Kay, Penny Mc and </a:t>
            </a:r>
            <a:r>
              <a:rPr lang="en-US" dirty="0" err="1" smtClean="0"/>
              <a:t>Jenni</a:t>
            </a:r>
            <a:r>
              <a:rPr lang="en-US" dirty="0" smtClean="0"/>
              <a:t> </a:t>
            </a:r>
            <a:r>
              <a:rPr lang="en-US" dirty="0" err="1" smtClean="0"/>
              <a:t>Guse</a:t>
            </a:r>
            <a:r>
              <a:rPr lang="en-US" dirty="0" smtClean="0"/>
              <a:t>. 2007. </a:t>
            </a:r>
            <a:r>
              <a:rPr lang="en-US" i="1" dirty="0" smtClean="0"/>
              <a:t>Five-minute activities for young learner</a:t>
            </a:r>
            <a:r>
              <a:rPr lang="en-US" dirty="0" smtClean="0"/>
              <a:t>. UK: Cambridge handbook for language.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Scott, Wendy and </a:t>
            </a:r>
            <a:r>
              <a:rPr lang="en-US" dirty="0" err="1" smtClean="0"/>
              <a:t>Lisbeth</a:t>
            </a:r>
            <a:r>
              <a:rPr lang="en-US" dirty="0" smtClean="0"/>
              <a:t> </a:t>
            </a:r>
            <a:r>
              <a:rPr lang="en-US" dirty="0" err="1" smtClean="0"/>
              <a:t>Ytreberg</a:t>
            </a:r>
            <a:r>
              <a:rPr lang="en-US" dirty="0" smtClean="0"/>
              <a:t>. 2010. </a:t>
            </a:r>
            <a:r>
              <a:rPr lang="en-US" i="1" dirty="0" smtClean="0"/>
              <a:t>Teaching English to children</a:t>
            </a:r>
            <a:r>
              <a:rPr lang="en-US" dirty="0" smtClean="0"/>
              <a:t>. USA: Longman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id-ID" dirty="0" smtClean="0"/>
              <a:t>Woodward, Tessa. 2009. </a:t>
            </a:r>
            <a:r>
              <a:rPr lang="id-ID" i="1" dirty="0" smtClean="0"/>
              <a:t>Planning Lessons and Courses</a:t>
            </a:r>
            <a:r>
              <a:rPr lang="id-ID" dirty="0" smtClean="0"/>
              <a:t>. Cambridge: Cambridge University Press.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139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Teaching Demo 1</vt:lpstr>
      <vt:lpstr>Slide 2</vt:lpstr>
      <vt:lpstr>Look at the rubric below!</vt:lpstr>
      <vt:lpstr>REFERENCE</vt:lpstr>
    </vt:vector>
  </TitlesOfParts>
  <Company>Kementrian Agama RI Ditjen Bimas Hindu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Made Bayu Andika</dc:creator>
  <cp:lastModifiedBy>Made Bayu Andika</cp:lastModifiedBy>
  <cp:revision>26</cp:revision>
  <dcterms:created xsi:type="dcterms:W3CDTF">2016-05-13T04:22:57Z</dcterms:created>
  <dcterms:modified xsi:type="dcterms:W3CDTF">2016-06-17T09:51:06Z</dcterms:modified>
</cp:coreProperties>
</file>