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B45D-FB2C-4F47-88B5-E691477390B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998B-CE89-4049-BE11-43463DED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B45D-FB2C-4F47-88B5-E691477390B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998B-CE89-4049-BE11-43463DED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B45D-FB2C-4F47-88B5-E691477390B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998B-CE89-4049-BE11-43463DED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B45D-FB2C-4F47-88B5-E691477390B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998B-CE89-4049-BE11-43463DED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B45D-FB2C-4F47-88B5-E691477390B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998B-CE89-4049-BE11-43463DED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B45D-FB2C-4F47-88B5-E691477390B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998B-CE89-4049-BE11-43463DED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B45D-FB2C-4F47-88B5-E691477390B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998B-CE89-4049-BE11-43463DED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B45D-FB2C-4F47-88B5-E691477390B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998B-CE89-4049-BE11-43463DED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B45D-FB2C-4F47-88B5-E691477390B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998B-CE89-4049-BE11-43463DED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B45D-FB2C-4F47-88B5-E691477390B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998B-CE89-4049-BE11-43463DED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B45D-FB2C-4F47-88B5-E691477390B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998B-CE89-4049-BE11-43463DED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7B45D-FB2C-4F47-88B5-E691477390B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998B-CE89-4049-BE11-43463DED4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763000" cy="1470025"/>
          </a:xfrm>
        </p:spPr>
        <p:txBody>
          <a:bodyPr/>
          <a:lstStyle/>
          <a:p>
            <a:r>
              <a:rPr lang="en-US" dirty="0" smtClean="0"/>
              <a:t>Teaching Young Language Learner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62" name="AutoShape 2" descr="Image result for clip art childr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399" y="2057400"/>
            <a:ext cx="4778477" cy="2286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6096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Young language learner</a:t>
            </a:r>
            <a:endParaRPr lang="en-US" sz="4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447800" y="1524000"/>
            <a:ext cx="19050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76600" y="1524000"/>
            <a:ext cx="25146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2514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Five to seven years old children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2514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Five to seven years old children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676400" y="32004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Do they do the same things?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Love to play</a:t>
            </a:r>
          </a:p>
          <a:p>
            <a:r>
              <a:rPr lang="en-US" dirty="0" smtClean="0"/>
              <a:t>Learn best if they like the activities</a:t>
            </a:r>
          </a:p>
          <a:p>
            <a:r>
              <a:rPr lang="en-US" dirty="0" smtClean="0"/>
              <a:t>Understand the language skills but they are not aware</a:t>
            </a:r>
          </a:p>
          <a:p>
            <a:r>
              <a:rPr lang="en-US" dirty="0" smtClean="0"/>
              <a:t>Have short attention and concentration span</a:t>
            </a:r>
          </a:p>
          <a:p>
            <a:r>
              <a:rPr lang="en-US" dirty="0" smtClean="0"/>
              <a:t>Have difficulty to understand between fact and fiction</a:t>
            </a:r>
          </a:p>
          <a:p>
            <a:r>
              <a:rPr lang="en-US" dirty="0" smtClean="0"/>
              <a:t> Have strong imagination</a:t>
            </a:r>
          </a:p>
          <a:p>
            <a:r>
              <a:rPr lang="en-US" dirty="0" smtClean="0"/>
              <a:t>Work alone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Characteristics of five to  seven years old children</a:t>
            </a:r>
            <a:br>
              <a:rPr lang="en-US" sz="2800" b="1" dirty="0" smtClean="0"/>
            </a:b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Have basic concepts</a:t>
            </a:r>
          </a:p>
          <a:p>
            <a:r>
              <a:rPr lang="en-US" dirty="0" smtClean="0"/>
              <a:t>Can understand between fact and fiction</a:t>
            </a:r>
          </a:p>
          <a:p>
            <a:r>
              <a:rPr lang="en-US" dirty="0" smtClean="0"/>
              <a:t>Can make decision to learn</a:t>
            </a:r>
          </a:p>
          <a:p>
            <a:r>
              <a:rPr lang="en-US" dirty="0" smtClean="0"/>
              <a:t>Able to work with others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Characteristics of eight to  ten years old children</a:t>
            </a:r>
            <a:br>
              <a:rPr lang="en-US" sz="2800" b="1" dirty="0" smtClean="0"/>
            </a:b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we do to teach English?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many objects or pictures</a:t>
            </a:r>
          </a:p>
          <a:p>
            <a:r>
              <a:rPr lang="en-US" dirty="0" smtClean="0"/>
              <a:t>Demonstrate what you do</a:t>
            </a:r>
          </a:p>
          <a:p>
            <a:r>
              <a:rPr lang="en-US" dirty="0" smtClean="0"/>
              <a:t>Exposure the language by singing or telling stories</a:t>
            </a:r>
          </a:p>
          <a:p>
            <a:r>
              <a:rPr lang="en-US" dirty="0" smtClean="0"/>
              <a:t>Use variety of activity, pace, organization, and voice.</a:t>
            </a:r>
          </a:p>
          <a:p>
            <a:r>
              <a:rPr lang="en-US" dirty="0" smtClean="0"/>
              <a:t>Apply the routine (repeat the situations or activities)</a:t>
            </a:r>
          </a:p>
          <a:p>
            <a:r>
              <a:rPr lang="en-US" dirty="0" smtClean="0"/>
              <a:t>Make regular note to assess student’s progress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Kay, Penny Mc and </a:t>
            </a:r>
            <a:r>
              <a:rPr lang="en-US" dirty="0" err="1" smtClean="0"/>
              <a:t>Jenni</a:t>
            </a:r>
            <a:r>
              <a:rPr lang="en-US" dirty="0" smtClean="0"/>
              <a:t> </a:t>
            </a:r>
            <a:r>
              <a:rPr lang="en-US" dirty="0" err="1" smtClean="0"/>
              <a:t>Guse</a:t>
            </a:r>
            <a:r>
              <a:rPr lang="en-US" dirty="0" smtClean="0"/>
              <a:t>. 2007. </a:t>
            </a:r>
            <a:r>
              <a:rPr lang="en-US" i="1" dirty="0" smtClean="0"/>
              <a:t>Five-minute activities for young learner</a:t>
            </a:r>
            <a:r>
              <a:rPr lang="en-US" dirty="0" smtClean="0"/>
              <a:t>. UK: Cambridge handbook for language.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Scott, Wendy and </a:t>
            </a:r>
            <a:r>
              <a:rPr lang="en-US" dirty="0" err="1" smtClean="0"/>
              <a:t>Lisbeth</a:t>
            </a:r>
            <a:r>
              <a:rPr lang="en-US" dirty="0" smtClean="0"/>
              <a:t> </a:t>
            </a:r>
            <a:r>
              <a:rPr lang="en-US" dirty="0" err="1" smtClean="0"/>
              <a:t>Ytreberg</a:t>
            </a:r>
            <a:r>
              <a:rPr lang="en-US" dirty="0" smtClean="0"/>
              <a:t>. 2010. </a:t>
            </a:r>
            <a:r>
              <a:rPr lang="en-US" i="1" dirty="0" smtClean="0"/>
              <a:t>Teaching English to children</a:t>
            </a:r>
            <a:r>
              <a:rPr lang="en-US" dirty="0" smtClean="0"/>
              <a:t>. USA: Longman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Teaching Young Language Learner</vt:lpstr>
      <vt:lpstr>Slide 2</vt:lpstr>
      <vt:lpstr>Slide 3</vt:lpstr>
      <vt:lpstr>Slide 4</vt:lpstr>
      <vt:lpstr>What should we do to teach English?</vt:lpstr>
      <vt:lpstr>REFERENCE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Young Language Learner</dc:title>
  <dc:creator>Made Bayu Andika</dc:creator>
  <cp:lastModifiedBy>Made Bayu Andika</cp:lastModifiedBy>
  <cp:revision>11</cp:revision>
  <dcterms:created xsi:type="dcterms:W3CDTF">2016-03-15T08:40:47Z</dcterms:created>
  <dcterms:modified xsi:type="dcterms:W3CDTF">2016-06-16T09:16:10Z</dcterms:modified>
</cp:coreProperties>
</file>