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C9174-3E58-4964-B321-6DAD328E1F35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7772400" cy="1470025"/>
          </a:xfrm>
        </p:spPr>
        <p:txBody>
          <a:bodyPr/>
          <a:lstStyle/>
          <a:p>
            <a:r>
              <a:rPr lang="en-US" dirty="0" smtClean="0"/>
              <a:t>Teaching Listening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648200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Noni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Agustina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057400"/>
            <a:ext cx="2266950" cy="20193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3723665" cy="30480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581400" y="762000"/>
            <a:ext cx="4572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w Cen MT" pitchFamily="34" charset="0"/>
              </a:rPr>
              <a:t>English skills</a:t>
            </a:r>
          </a:p>
          <a:p>
            <a:pPr marL="342900" indent="-342900">
              <a:buAutoNum type="arabicPeriod"/>
            </a:pPr>
            <a:r>
              <a:rPr lang="en-US" sz="4000" dirty="0" smtClean="0">
                <a:latin typeface="Tw Cen MT" pitchFamily="34" charset="0"/>
              </a:rPr>
              <a:t>Listening</a:t>
            </a:r>
          </a:p>
          <a:p>
            <a:pPr marL="342900" indent="-342900">
              <a:buAutoNum type="arabicPeriod"/>
            </a:pPr>
            <a:r>
              <a:rPr lang="en-US" sz="4000" dirty="0" smtClean="0">
                <a:latin typeface="Tw Cen MT" pitchFamily="34" charset="0"/>
              </a:rPr>
              <a:t>Speaking</a:t>
            </a:r>
          </a:p>
          <a:p>
            <a:pPr marL="342900" indent="-342900">
              <a:buAutoNum type="arabicPeriod"/>
            </a:pPr>
            <a:r>
              <a:rPr lang="en-US" sz="4000" dirty="0" smtClean="0">
                <a:latin typeface="Tw Cen MT" pitchFamily="34" charset="0"/>
              </a:rPr>
              <a:t>Writing</a:t>
            </a:r>
          </a:p>
          <a:p>
            <a:pPr marL="342900" indent="-342900">
              <a:buAutoNum type="arabicPeriod"/>
            </a:pPr>
            <a:r>
              <a:rPr lang="en-US" sz="4000" dirty="0" smtClean="0">
                <a:latin typeface="Tw Cen MT" pitchFamily="34" charset="0"/>
              </a:rPr>
              <a:t>Reading</a:t>
            </a:r>
            <a:endParaRPr lang="en-US" sz="40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9400" y="381000"/>
            <a:ext cx="60960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w Cen MT" pitchFamily="34" charset="0"/>
              </a:rPr>
              <a:t>Listen and do activities</a:t>
            </a:r>
          </a:p>
          <a:p>
            <a:pPr marL="342900" indent="-342900">
              <a:buAutoNum type="arabicPeriod"/>
            </a:pPr>
            <a:r>
              <a:rPr lang="en-US" sz="4000" dirty="0" smtClean="0">
                <a:latin typeface="Tw Cen MT" pitchFamily="34" charset="0"/>
              </a:rPr>
              <a:t>The instruction</a:t>
            </a:r>
          </a:p>
          <a:p>
            <a:pPr marL="342900" indent="-342900">
              <a:buAutoNum type="arabicPeriod"/>
            </a:pPr>
            <a:r>
              <a:rPr lang="en-US" sz="4000" dirty="0" smtClean="0">
                <a:latin typeface="Tw Cen MT" pitchFamily="34" charset="0"/>
              </a:rPr>
              <a:t>Moving about</a:t>
            </a:r>
          </a:p>
          <a:p>
            <a:pPr marL="342900" indent="-342900">
              <a:buAutoNum type="arabicPeriod"/>
            </a:pPr>
            <a:r>
              <a:rPr lang="en-US" sz="4000" dirty="0" smtClean="0">
                <a:latin typeface="Tw Cen MT" pitchFamily="34" charset="0"/>
              </a:rPr>
              <a:t>Put up your hand</a:t>
            </a:r>
          </a:p>
          <a:p>
            <a:pPr marL="342900" indent="-342900">
              <a:buAutoNum type="arabicPeriod"/>
            </a:pPr>
            <a:r>
              <a:rPr lang="en-US" sz="4000" dirty="0" smtClean="0">
                <a:latin typeface="Tw Cen MT" pitchFamily="34" charset="0"/>
              </a:rPr>
              <a:t>Mime stories</a:t>
            </a:r>
          </a:p>
          <a:p>
            <a:pPr marL="342900" indent="-342900">
              <a:buAutoNum type="arabicPeriod"/>
            </a:pPr>
            <a:r>
              <a:rPr lang="en-US" sz="4000" dirty="0" smtClean="0">
                <a:latin typeface="Tw Cen MT" pitchFamily="34" charset="0"/>
              </a:rPr>
              <a:t>Drawing</a:t>
            </a:r>
          </a:p>
          <a:p>
            <a:pPr marL="342900" indent="-342900">
              <a:buAutoNum type="arabicPeriod"/>
            </a:pPr>
            <a:r>
              <a:rPr lang="en-US" sz="4000" dirty="0" smtClean="0">
                <a:latin typeface="Tw Cen MT" pitchFamily="34" charset="0"/>
              </a:rPr>
              <a:t>Putting things in order</a:t>
            </a:r>
          </a:p>
          <a:p>
            <a:pPr marL="342900" indent="-342900">
              <a:buAutoNum type="arabicPeriod"/>
            </a:pPr>
            <a:r>
              <a:rPr lang="en-US" sz="4000" dirty="0">
                <a:latin typeface="Tw Cen MT" pitchFamily="34" charset="0"/>
              </a:rPr>
              <a:t> </a:t>
            </a:r>
            <a:r>
              <a:rPr lang="en-US" sz="4000" dirty="0" smtClean="0">
                <a:latin typeface="Tw Cen MT" pitchFamily="34" charset="0"/>
              </a:rPr>
              <a:t>Questionnaire</a:t>
            </a:r>
          </a:p>
          <a:p>
            <a:pPr marL="342900" indent="-342900">
              <a:buAutoNum type="arabicPeriod"/>
            </a:pPr>
            <a:r>
              <a:rPr lang="en-US" sz="4000" dirty="0" smtClean="0">
                <a:latin typeface="Tw Cen MT" pitchFamily="34" charset="0"/>
              </a:rPr>
              <a:t>Listen and </a:t>
            </a:r>
            <a:r>
              <a:rPr lang="en-US" sz="4000" dirty="0" err="1" smtClean="0">
                <a:latin typeface="Tw Cen MT" pitchFamily="34" charset="0"/>
              </a:rPr>
              <a:t>colour</a:t>
            </a:r>
            <a:endParaRPr lang="en-US" sz="4000" dirty="0" smtClean="0">
              <a:latin typeface="Tw Cen MT" pitchFamily="34" charset="0"/>
            </a:endParaRPr>
          </a:p>
          <a:p>
            <a:pPr marL="342900" indent="-342900"/>
            <a:endParaRPr lang="en-US" sz="4000" dirty="0">
              <a:latin typeface="Tw Cen MT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r="459" b="10390"/>
          <a:stretch>
            <a:fillRect/>
          </a:stretch>
        </p:blipFill>
        <p:spPr bwMode="auto">
          <a:xfrm>
            <a:off x="0" y="762000"/>
            <a:ext cx="2795841" cy="46482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533400"/>
            <a:ext cx="69342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w Cen MT" pitchFamily="34" charset="0"/>
              </a:rPr>
              <a:t>Listen and repeat activities</a:t>
            </a:r>
          </a:p>
          <a:p>
            <a:pPr marL="342900" indent="-342900">
              <a:buAutoNum type="arabicPeriod"/>
            </a:pPr>
            <a:r>
              <a:rPr lang="en-US" sz="4000" dirty="0" smtClean="0">
                <a:latin typeface="Tw Cen MT" pitchFamily="34" charset="0"/>
              </a:rPr>
              <a:t>Rhymes</a:t>
            </a:r>
          </a:p>
          <a:p>
            <a:pPr marL="342900" indent="-342900">
              <a:buAutoNum type="arabicPeriod"/>
            </a:pPr>
            <a:r>
              <a:rPr lang="en-US" sz="4000" dirty="0" smtClean="0">
                <a:latin typeface="Tw Cen MT" pitchFamily="34" charset="0"/>
              </a:rPr>
              <a:t>Songs</a:t>
            </a:r>
          </a:p>
          <a:p>
            <a:pPr marL="342900" indent="-342900"/>
            <a:endParaRPr lang="en-US" sz="4000" dirty="0" smtClean="0">
              <a:latin typeface="Tw Cen MT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819400"/>
            <a:ext cx="3404524" cy="28956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Scott, Wendy A., and </a:t>
            </a:r>
            <a:r>
              <a:rPr lang="en-US" dirty="0" err="1" smtClean="0"/>
              <a:t>Lisbeth</a:t>
            </a:r>
            <a:r>
              <a:rPr lang="en-US" dirty="0" smtClean="0"/>
              <a:t>. </a:t>
            </a:r>
            <a:r>
              <a:rPr lang="en-US" dirty="0" smtClean="0"/>
              <a:t>2010</a:t>
            </a:r>
            <a:r>
              <a:rPr lang="en-US" dirty="0" smtClean="0"/>
              <a:t>. </a:t>
            </a:r>
            <a:r>
              <a:rPr lang="en-US" i="1" dirty="0" smtClean="0"/>
              <a:t>Teaching English to children.</a:t>
            </a:r>
            <a:r>
              <a:rPr lang="en-US" dirty="0" smtClean="0"/>
              <a:t> USA: Longman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59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Teaching Listening</vt:lpstr>
      <vt:lpstr>Slide 2</vt:lpstr>
      <vt:lpstr>Slide 3</vt:lpstr>
      <vt:lpstr>Slide 4</vt:lpstr>
      <vt:lpstr>REFERENCE</vt:lpstr>
    </vt:vector>
  </TitlesOfParts>
  <Company>Kementrian Agama RI Ditjen Bimas Hindu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Listening</dc:title>
  <dc:creator>Made Bayu Andika</dc:creator>
  <cp:lastModifiedBy>Made Bayu Andika</cp:lastModifiedBy>
  <cp:revision>11</cp:revision>
  <dcterms:created xsi:type="dcterms:W3CDTF">2016-03-22T08:12:50Z</dcterms:created>
  <dcterms:modified xsi:type="dcterms:W3CDTF">2016-06-16T09:15:35Z</dcterms:modified>
</cp:coreProperties>
</file>