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Five-minute Activities: </a:t>
            </a:r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2" name="AutoShape 2" descr="Image result for clip art children lear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6234443" cy="206216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914400"/>
            <a:ext cx="457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Sub-Themes</a:t>
            </a:r>
            <a:endParaRPr lang="en-US" sz="4400" b="1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My family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My classroom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My home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My </a:t>
            </a:r>
            <a:r>
              <a:rPr lang="en-US" sz="4000" dirty="0" err="1" smtClean="0">
                <a:latin typeface="Tw Cen MT" pitchFamily="34" charset="0"/>
              </a:rPr>
              <a:t>freetime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My friends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My birthday party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My </a:t>
            </a:r>
            <a:r>
              <a:rPr lang="en-US" sz="4000" dirty="0" err="1" smtClean="0">
                <a:latin typeface="Tw Cen MT" pitchFamily="34" charset="0"/>
              </a:rPr>
              <a:t>favourite</a:t>
            </a:r>
            <a:r>
              <a:rPr lang="en-US" sz="4000" dirty="0" smtClean="0">
                <a:latin typeface="Tw Cen MT" pitchFamily="34" charset="0"/>
              </a:rPr>
              <a:t> TV show</a:t>
            </a:r>
            <a:endParaRPr lang="en-US" sz="4000" dirty="0"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4259292" cy="3810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609600"/>
            <a:ext cx="693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w Cen MT" pitchFamily="34" charset="0"/>
              </a:rPr>
              <a:t>Direction</a:t>
            </a:r>
            <a:endParaRPr lang="en-US" sz="6000" dirty="0" smtClean="0">
              <a:latin typeface="Tw Cen MT" pitchFamily="34" charset="0"/>
            </a:endParaRP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5226" b="11364"/>
          <a:stretch>
            <a:fillRect/>
          </a:stretch>
        </p:blipFill>
        <p:spPr bwMode="auto">
          <a:xfrm>
            <a:off x="0" y="0"/>
            <a:ext cx="4720492" cy="2438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2590800"/>
            <a:ext cx="838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Choose some</a:t>
            </a:r>
            <a:r>
              <a:rPr lang="en-US" sz="3600" dirty="0" smtClean="0">
                <a:latin typeface="Tw Cen MT" pitchFamily="34" charset="0"/>
              </a:rPr>
              <a:t> of sub-</a:t>
            </a:r>
            <a:r>
              <a:rPr lang="en-US" sz="3600" dirty="0" smtClean="0">
                <a:latin typeface="Tw Cen MT" pitchFamily="34" charset="0"/>
              </a:rPr>
              <a:t>themes listed 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Show the interesting and fun activities related to those sub-themes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Provide the learning media/aids to support your activities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Manage your time in performing in front of the class</a:t>
            </a:r>
          </a:p>
          <a:p>
            <a:pPr marL="742950" indent="-742950">
              <a:buAutoNum type="arabicPeriod"/>
            </a:pPr>
            <a:endParaRPr lang="en-US" sz="3600" dirty="0" smtClean="0">
              <a:latin typeface="Tw Cen MT" pitchFamily="34" charset="0"/>
            </a:endParaRP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Scott, Wendy A., and </a:t>
            </a:r>
            <a:r>
              <a:rPr lang="en-US" dirty="0" err="1" smtClean="0"/>
              <a:t>Lisbeth</a:t>
            </a:r>
            <a:r>
              <a:rPr lang="en-US" dirty="0" smtClean="0"/>
              <a:t>. </a:t>
            </a:r>
            <a:r>
              <a:rPr lang="en-US" smtClean="0"/>
              <a:t>2010. </a:t>
            </a:r>
            <a:r>
              <a:rPr lang="en-US" i="1" dirty="0" smtClean="0"/>
              <a:t>Teaching English to children.</a:t>
            </a:r>
            <a:r>
              <a:rPr lang="en-US" dirty="0" smtClean="0"/>
              <a:t> USA: Longman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Five-minute Activities: About Me</vt:lpstr>
      <vt:lpstr>Slide 2</vt:lpstr>
      <vt:lpstr>Slide 3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Listening</dc:title>
  <dc:creator>Made Bayu Andika</dc:creator>
  <cp:lastModifiedBy>Made Bayu Andika</cp:lastModifiedBy>
  <cp:revision>18</cp:revision>
  <dcterms:created xsi:type="dcterms:W3CDTF">2016-03-22T08:12:50Z</dcterms:created>
  <dcterms:modified xsi:type="dcterms:W3CDTF">2016-06-16T09:40:52Z</dcterms:modified>
</cp:coreProperties>
</file>