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C9174-3E58-4964-B321-6DAD328E1F35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289B-93A0-4B4A-A4A0-87DD56E83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470025"/>
          </a:xfrm>
        </p:spPr>
        <p:txBody>
          <a:bodyPr/>
          <a:lstStyle/>
          <a:p>
            <a:r>
              <a:rPr lang="en-US" dirty="0" smtClean="0"/>
              <a:t>Five-minute Activities: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Fantasy and Adventure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Agustina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2" name="AutoShape 2" descr="Image result for clip art children lear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05000"/>
            <a:ext cx="4038600" cy="251701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2133600" cy="4873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/>
              <a:t>Simple Past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04800"/>
            <a:ext cx="2743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200" dirty="0" smtClean="0"/>
              <a:t>Activity began and ended in the past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228600"/>
            <a:ext cx="3886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200" b="1" dirty="0" smtClean="0"/>
              <a:t>Adverb of time</a:t>
            </a:r>
            <a:r>
              <a:rPr lang="en-US" sz="1200" dirty="0" smtClean="0"/>
              <a:t>: </a:t>
            </a:r>
          </a:p>
          <a:p>
            <a:pPr marL="342900" indent="-342900"/>
            <a:r>
              <a:rPr lang="en-US" sz="1200" dirty="0" smtClean="0"/>
              <a:t>Yesterday, last week/month/year, one minute ago/etc.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990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Be (was/were)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rcRect l="55207" r="3988" b="9890"/>
          <a:stretch>
            <a:fillRect/>
          </a:stretch>
        </p:blipFill>
        <p:spPr>
          <a:xfrm>
            <a:off x="381000" y="1295400"/>
            <a:ext cx="533400" cy="9517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66800" y="1295400"/>
            <a:ext cx="16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John </a:t>
            </a:r>
            <a:r>
              <a:rPr lang="en-US" sz="1200" b="1" dirty="0" smtClean="0"/>
              <a:t>was</a:t>
            </a:r>
            <a:r>
              <a:rPr lang="en-US" sz="1200" dirty="0" smtClean="0"/>
              <a:t> a student.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rcRect l="1201" r="-3213" b="9890"/>
          <a:stretch>
            <a:fillRect/>
          </a:stretch>
        </p:blipFill>
        <p:spPr>
          <a:xfrm>
            <a:off x="2743200" y="1219200"/>
            <a:ext cx="1174400" cy="8381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0" y="1295400"/>
            <a:ext cx="16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They </a:t>
            </a:r>
            <a:r>
              <a:rPr lang="en-US" sz="1200" b="1" dirty="0" smtClean="0"/>
              <a:t>were happy.</a:t>
            </a:r>
            <a:endParaRPr lang="en-US" sz="1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990600" y="1905000"/>
            <a:ext cx="9906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She/he/it/I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2057400" y="198120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62200" y="1905000"/>
            <a:ext cx="6096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was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600" y="2286000"/>
            <a:ext cx="9906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You/they/we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62200" y="2286000"/>
            <a:ext cx="6096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were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2057400" y="236220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8600" y="2895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Verb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33400" y="3276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She/he/it/I/you/they/we</a:t>
            </a:r>
            <a:endParaRPr lang="en-US" u="sng" dirty="0"/>
          </a:p>
        </p:txBody>
      </p:sp>
      <p:sp>
        <p:nvSpPr>
          <p:cNvPr id="40" name="Right Arrow 39"/>
          <p:cNvSpPr/>
          <p:nvPr/>
        </p:nvSpPr>
        <p:spPr>
          <a:xfrm>
            <a:off x="3048000" y="342900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352800" y="3276600"/>
            <a:ext cx="20574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Simple past form (verb 2)</a:t>
            </a:r>
          </a:p>
        </p:txBody>
      </p:sp>
      <p:sp>
        <p:nvSpPr>
          <p:cNvPr id="43" name="Right Arrow 42"/>
          <p:cNvSpPr/>
          <p:nvPr/>
        </p:nvSpPr>
        <p:spPr>
          <a:xfrm rot="5400000">
            <a:off x="1371600" y="373380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219200" y="3962400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did</a:t>
            </a:r>
          </a:p>
        </p:txBody>
      </p:sp>
      <p:sp>
        <p:nvSpPr>
          <p:cNvPr id="45" name="Right Arrow 44"/>
          <p:cNvSpPr/>
          <p:nvPr/>
        </p:nvSpPr>
        <p:spPr>
          <a:xfrm rot="19383410">
            <a:off x="5417752" y="3299596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 rot="2007831">
            <a:off x="5420639" y="367381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791200" y="3124200"/>
            <a:ext cx="1905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Regular form </a:t>
            </a:r>
            <a:r>
              <a:rPr lang="en-US" sz="1200" b="1" i="1" dirty="0" smtClean="0"/>
              <a:t>(-d/-</a:t>
            </a:r>
            <a:r>
              <a:rPr lang="en-US" sz="1200" b="1" i="1" dirty="0" err="1" smtClean="0"/>
              <a:t>ed</a:t>
            </a:r>
            <a:r>
              <a:rPr lang="en-US" sz="1200" b="1" i="1" dirty="0" smtClean="0"/>
              <a:t>/-</a:t>
            </a:r>
            <a:r>
              <a:rPr lang="en-US" sz="1200" b="1" i="1" dirty="0" err="1" smtClean="0"/>
              <a:t>ied</a:t>
            </a:r>
            <a:r>
              <a:rPr lang="en-US" sz="1200" b="1" i="1" dirty="0" smtClean="0"/>
              <a:t>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91200" y="3657600"/>
            <a:ext cx="1143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Irregular form</a:t>
            </a:r>
          </a:p>
        </p:txBody>
      </p:sp>
      <p:sp>
        <p:nvSpPr>
          <p:cNvPr id="49" name="Right Arrow 48"/>
          <p:cNvSpPr/>
          <p:nvPr/>
        </p:nvSpPr>
        <p:spPr>
          <a:xfrm>
            <a:off x="7772400" y="320040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7010400" y="373380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8077200" y="3124200"/>
            <a:ext cx="838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watch</a:t>
            </a:r>
            <a:r>
              <a:rPr lang="en-US" sz="1200" b="1" u="sng" dirty="0" smtClean="0"/>
              <a:t>ed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077200" y="2819400"/>
            <a:ext cx="838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love</a:t>
            </a:r>
            <a:r>
              <a:rPr lang="en-US" sz="1200" b="1" u="sng" dirty="0" smtClean="0"/>
              <a:t>d</a:t>
            </a:r>
            <a:r>
              <a:rPr lang="en-US" sz="1200" dirty="0" smtClean="0"/>
              <a:t>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077200" y="3429000"/>
            <a:ext cx="838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tr</a:t>
            </a:r>
            <a:r>
              <a:rPr lang="en-US" sz="1200" b="1" u="sng" dirty="0" smtClean="0"/>
              <a:t>ied (try)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315200" y="3657600"/>
            <a:ext cx="838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go - went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457200" y="4419600"/>
          <a:ext cx="66294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286000"/>
                <a:gridCol w="24384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solidFill>
                            <a:schemeClr val="tx1"/>
                          </a:solidFill>
                        </a:rPr>
                        <a:t>Positive</a:t>
                      </a:r>
                      <a:r>
                        <a:rPr lang="en-US" sz="1400" u="none" baseline="0" dirty="0" smtClean="0">
                          <a:solidFill>
                            <a:schemeClr val="tx1"/>
                          </a:solidFill>
                        </a:rPr>
                        <a:t> Sentence</a:t>
                      </a:r>
                      <a:endParaRPr lang="en-US" sz="140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baseline="0" dirty="0" smtClean="0">
                          <a:solidFill>
                            <a:schemeClr val="tx1"/>
                          </a:solidFill>
                        </a:rPr>
                        <a:t>Negative  Sentence</a:t>
                      </a:r>
                      <a:endParaRPr 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baseline="0" dirty="0" smtClean="0">
                          <a:solidFill>
                            <a:schemeClr val="tx1"/>
                          </a:solidFill>
                        </a:rPr>
                        <a:t>Interrogative Sentence</a:t>
                      </a:r>
                      <a:endParaRPr 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 </a:t>
                      </a:r>
                      <a:r>
                        <a:rPr lang="en-US" sz="1200" b="1" dirty="0" smtClean="0"/>
                        <a:t>woke up </a:t>
                      </a:r>
                      <a:r>
                        <a:rPr lang="en-US" sz="1200" b="0" baseline="0" dirty="0" smtClean="0"/>
                        <a:t>yesterday </a:t>
                      </a:r>
                      <a:r>
                        <a:rPr lang="en-US" sz="1200" baseline="0" dirty="0" smtClean="0"/>
                        <a:t>morning.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="1" dirty="0" smtClean="0"/>
                        <a:t>did not drink juice </a:t>
                      </a:r>
                      <a:r>
                        <a:rPr lang="en-US" sz="1200" b="0" baseline="0" dirty="0" smtClean="0"/>
                        <a:t>yesterday</a:t>
                      </a:r>
                      <a:r>
                        <a:rPr lang="en-US" sz="1200" baseline="0" dirty="0" smtClean="0"/>
                        <a:t>.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Did</a:t>
                      </a:r>
                      <a:r>
                        <a:rPr lang="en-US" sz="1200" dirty="0" smtClean="0"/>
                        <a:t> they </a:t>
                      </a:r>
                      <a:r>
                        <a:rPr lang="en-US" sz="1200" b="1" dirty="0" smtClean="0"/>
                        <a:t>speak</a:t>
                      </a:r>
                      <a:r>
                        <a:rPr lang="en-US" sz="1200" dirty="0" smtClean="0"/>
                        <a:t> Japanese yesterday?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438400"/>
          <a:ext cx="2362200" cy="231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Simple form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Simple past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Present participle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become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became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become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bitten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went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gone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bought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bought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eat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ate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eaten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228600"/>
            <a:ext cx="16002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Regular Verb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2057400"/>
            <a:ext cx="16002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Irregular Verb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609600"/>
          <a:ext cx="228600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7620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Simple form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Simple past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Present participle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hope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hoped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hoped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studied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studied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71800" y="25908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other irregular verbs!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3124200"/>
            <a:ext cx="1400175" cy="14190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1000" y="914400"/>
            <a:ext cx="457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w Cen MT" pitchFamily="34" charset="0"/>
              </a:rPr>
              <a:t>Sub-Themes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smtClean="0">
                <a:latin typeface="Tw Cen MT" pitchFamily="34" charset="0"/>
              </a:rPr>
              <a:t>The king and the dragon</a:t>
            </a:r>
            <a:endParaRPr lang="en-US" sz="40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Draw dinosaur</a:t>
            </a:r>
            <a:endParaRPr lang="en-US" sz="40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Queen family</a:t>
            </a:r>
            <a:endParaRPr lang="en-US" sz="40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Goldilock</a:t>
            </a:r>
            <a:endParaRPr lang="en-US" sz="4000" dirty="0" smtClean="0">
              <a:latin typeface="Tw Cen MT" pitchFamily="34" charset="0"/>
            </a:endParaRPr>
          </a:p>
          <a:p>
            <a:pPr marL="342900" indent="-342900">
              <a:buAutoNum type="arabicPeriod"/>
            </a:pP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smtClean="0">
                <a:latin typeface="Tw Cen MT" pitchFamily="34" charset="0"/>
              </a:rPr>
              <a:t>Create fantasy tale</a:t>
            </a:r>
            <a:endParaRPr lang="en-US" sz="4000" dirty="0" smtClean="0">
              <a:latin typeface="Tw Cen MT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3161822" cy="3581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609600"/>
            <a:ext cx="6934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w Cen MT" pitchFamily="34" charset="0"/>
              </a:rPr>
              <a:t>Direction</a:t>
            </a:r>
            <a:endParaRPr lang="en-US" sz="6000" dirty="0" smtClean="0">
              <a:latin typeface="Tw Cen MT" pitchFamily="34" charset="0"/>
            </a:endParaRPr>
          </a:p>
          <a:p>
            <a:pPr marL="342900" indent="-342900"/>
            <a:endParaRPr lang="en-US" sz="4000" dirty="0" smtClean="0">
              <a:latin typeface="Tw Cen MT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r="-5226" b="11364"/>
          <a:stretch>
            <a:fillRect/>
          </a:stretch>
        </p:blipFill>
        <p:spPr bwMode="auto">
          <a:xfrm>
            <a:off x="0" y="0"/>
            <a:ext cx="4720492" cy="2438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4800" y="2590800"/>
            <a:ext cx="8382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>
                <a:latin typeface="Tw Cen MT" pitchFamily="34" charset="0"/>
              </a:rPr>
              <a:t>Choose some of sub-themes listed 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Tw Cen MT" pitchFamily="34" charset="0"/>
              </a:rPr>
              <a:t>Show the interesting and fun activities related to those sub-themes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Tw Cen MT" pitchFamily="34" charset="0"/>
              </a:rPr>
              <a:t>Provide the learning media/aids to support your activities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latin typeface="Tw Cen MT" pitchFamily="34" charset="0"/>
              </a:rPr>
              <a:t>Manage your time in performing in front of the class</a:t>
            </a:r>
          </a:p>
          <a:p>
            <a:pPr marL="742950" indent="-742950">
              <a:buAutoNum type="arabicPeriod"/>
            </a:pPr>
            <a:endParaRPr lang="en-US" sz="3600" dirty="0" smtClean="0">
              <a:latin typeface="Tw Cen MT" pitchFamily="34" charset="0"/>
            </a:endParaRPr>
          </a:p>
          <a:p>
            <a:pPr marL="342900" indent="-342900"/>
            <a:endParaRPr lang="en-US" sz="40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Scott, Wendy A., and </a:t>
            </a:r>
            <a:r>
              <a:rPr lang="en-US" dirty="0" err="1" smtClean="0"/>
              <a:t>Lisbeth</a:t>
            </a:r>
            <a:r>
              <a:rPr lang="en-US" dirty="0" smtClean="0"/>
              <a:t>. </a:t>
            </a:r>
            <a:r>
              <a:rPr lang="en-US" smtClean="0"/>
              <a:t>2010. </a:t>
            </a:r>
            <a:r>
              <a:rPr lang="en-US" i="1" dirty="0" smtClean="0"/>
              <a:t>Teaching English to children.</a:t>
            </a:r>
            <a:r>
              <a:rPr lang="en-US" dirty="0" smtClean="0"/>
              <a:t> USA: Longman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216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Five-minute Activities:  Fantasy and Adventure</vt:lpstr>
      <vt:lpstr>Simple Past </vt:lpstr>
      <vt:lpstr>Slide 3</vt:lpstr>
      <vt:lpstr>Slide 4</vt:lpstr>
      <vt:lpstr>Slide 5</vt:lpstr>
      <vt:lpstr>REFERENCE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Listening</dc:title>
  <dc:creator>Made Bayu Andika</dc:creator>
  <cp:lastModifiedBy>Made Bayu Andika</cp:lastModifiedBy>
  <cp:revision>22</cp:revision>
  <dcterms:created xsi:type="dcterms:W3CDTF">2016-03-22T08:12:50Z</dcterms:created>
  <dcterms:modified xsi:type="dcterms:W3CDTF">2016-06-16T10:22:59Z</dcterms:modified>
</cp:coreProperties>
</file>