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7" r:id="rId23"/>
    <p:sldId id="278" r:id="rId24"/>
    <p:sldId id="27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56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0B1375-CCEF-45B5-95AA-D265366CFDFB}"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618AE-9E3F-42FD-8EDA-265B0DB4853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B1375-CCEF-45B5-95AA-D265366CFDFB}"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618AE-9E3F-42FD-8EDA-265B0DB4853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B1375-CCEF-45B5-95AA-D265366CFDFB}"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618AE-9E3F-42FD-8EDA-265B0DB4853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B1375-CCEF-45B5-95AA-D265366CFDFB}"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618AE-9E3F-42FD-8EDA-265B0DB4853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0B1375-CCEF-45B5-95AA-D265366CFDFB}"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618AE-9E3F-42FD-8EDA-265B0DB4853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0B1375-CCEF-45B5-95AA-D265366CFDFB}" type="datetimeFigureOut">
              <a:rPr lang="en-US" smtClean="0"/>
              <a:t>5/13/2016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618AE-9E3F-42FD-8EDA-265B0DB4853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0B1375-CCEF-45B5-95AA-D265366CFDFB}" type="datetimeFigureOut">
              <a:rPr lang="en-US" smtClean="0"/>
              <a:t>5/13/2016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5618AE-9E3F-42FD-8EDA-265B0DB4853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0B1375-CCEF-45B5-95AA-D265366CFDFB}" type="datetimeFigureOut">
              <a:rPr lang="en-US" smtClean="0"/>
              <a:t>5/13/2016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5618AE-9E3F-42FD-8EDA-265B0DB4853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B1375-CCEF-45B5-95AA-D265366CFDFB}" type="datetimeFigureOut">
              <a:rPr lang="en-US" smtClean="0"/>
              <a:t>5/13/2016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5618AE-9E3F-42FD-8EDA-265B0DB4853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B1375-CCEF-45B5-95AA-D265366CFDFB}" type="datetimeFigureOut">
              <a:rPr lang="en-US" smtClean="0"/>
              <a:t>5/13/2016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618AE-9E3F-42FD-8EDA-265B0DB4853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B1375-CCEF-45B5-95AA-D265366CFDFB}" type="datetimeFigureOut">
              <a:rPr lang="en-US" smtClean="0"/>
              <a:t>5/13/2016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618AE-9E3F-42FD-8EDA-265B0DB4853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B1375-CCEF-45B5-95AA-D265366CFDFB}" type="datetimeFigureOut">
              <a:rPr lang="en-US" smtClean="0"/>
              <a:t>5/13/2016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618AE-9E3F-42FD-8EDA-265B0DB4853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Teaching Reading for Young Learners</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905000" y="1524000"/>
            <a:ext cx="4904251" cy="2514600"/>
          </a:xfrm>
          <a:prstGeom prst="rect">
            <a:avLst/>
          </a:prstGeom>
          <a:noFill/>
          <a:ln w="1">
            <a:noFill/>
            <a:miter lim="800000"/>
            <a:headEnd/>
            <a:tailEnd type="none" w="med" len="med"/>
          </a:ln>
          <a:effectLst/>
        </p:spPr>
      </p:pic>
      <p:sp>
        <p:nvSpPr>
          <p:cNvPr id="5" name="Title 1"/>
          <p:cNvSpPr txBox="1">
            <a:spLocks/>
          </p:cNvSpPr>
          <p:nvPr/>
        </p:nvSpPr>
        <p:spPr>
          <a:xfrm>
            <a:off x="381000" y="464820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Noni</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Agustina</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 OK.jpeg"/>
          <p:cNvPicPr>
            <a:picLocks noChangeAspect="1"/>
          </p:cNvPicPr>
          <p:nvPr/>
        </p:nvPicPr>
        <p:blipFill>
          <a:blip r:embed="rId2" cstate="print"/>
          <a:srcRect l="21201" t="12921" r="33456" b="60614"/>
          <a:stretch>
            <a:fillRect/>
          </a:stretch>
        </p:blipFill>
        <p:spPr>
          <a:xfrm>
            <a:off x="1066800" y="615366"/>
            <a:ext cx="6858000" cy="550493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eg"/>
          <p:cNvPicPr>
            <a:picLocks noChangeAspect="1"/>
          </p:cNvPicPr>
          <p:nvPr/>
        </p:nvPicPr>
        <p:blipFill>
          <a:blip r:embed="rId2" cstate="print"/>
          <a:srcRect l="21201" t="65315" r="34558" b="1715"/>
          <a:stretch>
            <a:fillRect/>
          </a:stretch>
        </p:blipFill>
        <p:spPr>
          <a:xfrm>
            <a:off x="1523794" y="304800"/>
            <a:ext cx="6096205" cy="624818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eg"/>
          <p:cNvPicPr>
            <a:picLocks noChangeAspect="1"/>
          </p:cNvPicPr>
          <p:nvPr/>
        </p:nvPicPr>
        <p:blipFill>
          <a:blip r:embed="rId2" cstate="print"/>
          <a:srcRect l="15231" t="6011" r="-2574" b="49166"/>
          <a:stretch>
            <a:fillRect/>
          </a:stretch>
        </p:blipFill>
        <p:spPr>
          <a:xfrm>
            <a:off x="-286584" y="0"/>
            <a:ext cx="9069355" cy="6400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eg"/>
          <p:cNvPicPr>
            <a:picLocks noChangeAspect="1"/>
          </p:cNvPicPr>
          <p:nvPr/>
        </p:nvPicPr>
        <p:blipFill>
          <a:blip r:embed="rId2" cstate="print"/>
          <a:srcRect l="14737" t="51503" r="34371" b="17154"/>
          <a:stretch>
            <a:fillRect/>
          </a:stretch>
        </p:blipFill>
        <p:spPr>
          <a:xfrm>
            <a:off x="973481" y="381000"/>
            <a:ext cx="7103719" cy="601695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jpeg"/>
          <p:cNvPicPr>
            <a:picLocks noChangeAspect="1"/>
          </p:cNvPicPr>
          <p:nvPr/>
        </p:nvPicPr>
        <p:blipFill>
          <a:blip r:embed="rId2" cstate="print"/>
          <a:srcRect l="23046" t="13469" r="33884" b="47878"/>
          <a:stretch>
            <a:fillRect/>
          </a:stretch>
        </p:blipFill>
        <p:spPr>
          <a:xfrm>
            <a:off x="1752600" y="-50889"/>
            <a:ext cx="5334000" cy="658357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jpeg"/>
          <p:cNvPicPr>
            <a:picLocks noChangeAspect="1"/>
          </p:cNvPicPr>
          <p:nvPr/>
        </p:nvPicPr>
        <p:blipFill>
          <a:blip r:embed="rId2" cstate="print"/>
          <a:srcRect l="15442" t="42237" r="19117" b="1447"/>
          <a:stretch>
            <a:fillRect/>
          </a:stretch>
        </p:blipFill>
        <p:spPr>
          <a:xfrm>
            <a:off x="2362200" y="0"/>
            <a:ext cx="5591175" cy="661727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57200"/>
            <a:ext cx="5791200" cy="5791200"/>
          </a:xfrm>
          <a:prstGeom prst="rect">
            <a:avLst/>
          </a:prstGeom>
          <a:noFill/>
          <a:ln w="1">
            <a:noFill/>
            <a:miter lim="800000"/>
            <a:headEnd/>
            <a:tailEnd type="none" w="med" len="med"/>
          </a:ln>
          <a:effectLst/>
        </p:spPr>
      </p:pic>
      <p:sp>
        <p:nvSpPr>
          <p:cNvPr id="5" name="Rectangle 4"/>
          <p:cNvSpPr/>
          <p:nvPr/>
        </p:nvSpPr>
        <p:spPr>
          <a:xfrm>
            <a:off x="6172200" y="1676400"/>
            <a:ext cx="119231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zoo</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57200"/>
            <a:ext cx="5791200" cy="5791200"/>
          </a:xfrm>
          <a:prstGeom prst="rect">
            <a:avLst/>
          </a:prstGeom>
          <a:noFill/>
          <a:ln w="1">
            <a:noFill/>
            <a:miter lim="800000"/>
            <a:headEnd/>
            <a:tailEnd type="none" w="med" len="med"/>
          </a:ln>
          <a:effectLst/>
        </p:spPr>
      </p:pic>
      <p:sp>
        <p:nvSpPr>
          <p:cNvPr id="5" name="Rectangle 4"/>
          <p:cNvSpPr/>
          <p:nvPr/>
        </p:nvSpPr>
        <p:spPr>
          <a:xfrm>
            <a:off x="5397630" y="1676400"/>
            <a:ext cx="274145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elephant</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57200"/>
            <a:ext cx="5791200" cy="5791200"/>
          </a:xfrm>
          <a:prstGeom prst="rect">
            <a:avLst/>
          </a:prstGeom>
          <a:noFill/>
          <a:ln w="1">
            <a:noFill/>
            <a:miter lim="800000"/>
            <a:headEnd/>
            <a:tailEnd type="none" w="med" len="med"/>
          </a:ln>
          <a:effectLst/>
        </p:spPr>
      </p:pic>
      <p:sp>
        <p:nvSpPr>
          <p:cNvPr id="5" name="Rectangle 4"/>
          <p:cNvSpPr/>
          <p:nvPr/>
        </p:nvSpPr>
        <p:spPr>
          <a:xfrm>
            <a:off x="5531322" y="1676400"/>
            <a:ext cx="247407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monkey</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57200"/>
            <a:ext cx="5791200" cy="5791200"/>
          </a:xfrm>
          <a:prstGeom prst="rect">
            <a:avLst/>
          </a:prstGeom>
          <a:noFill/>
          <a:ln w="1">
            <a:noFill/>
            <a:miter lim="800000"/>
            <a:headEnd/>
            <a:tailEnd type="none" w="med" len="med"/>
          </a:ln>
          <a:effectLst/>
        </p:spPr>
      </p:pic>
      <p:sp>
        <p:nvSpPr>
          <p:cNvPr id="5" name="Rectangle 4"/>
          <p:cNvSpPr/>
          <p:nvPr/>
        </p:nvSpPr>
        <p:spPr>
          <a:xfrm>
            <a:off x="5898152" y="1676400"/>
            <a:ext cx="1740413"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zebra</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jpeg"/>
          <p:cNvPicPr>
            <a:picLocks noChangeAspect="1"/>
          </p:cNvPicPr>
          <p:nvPr/>
        </p:nvPicPr>
        <p:blipFill>
          <a:blip r:embed="rId2" cstate="print"/>
          <a:srcRect l="20343" t="11495" r="35907" b="28001"/>
          <a:stretch>
            <a:fillRect/>
          </a:stretch>
        </p:blipFill>
        <p:spPr>
          <a:xfrm>
            <a:off x="3657600" y="0"/>
            <a:ext cx="4672013" cy="646747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57200"/>
            <a:ext cx="5791200" cy="5791200"/>
          </a:xfrm>
          <a:prstGeom prst="rect">
            <a:avLst/>
          </a:prstGeom>
          <a:noFill/>
          <a:ln w="1">
            <a:noFill/>
            <a:miter lim="800000"/>
            <a:headEnd/>
            <a:tailEnd type="none" w="med" len="med"/>
          </a:ln>
          <a:effectLst/>
        </p:spPr>
      </p:pic>
      <p:sp>
        <p:nvSpPr>
          <p:cNvPr id="5" name="Rectangle 4"/>
          <p:cNvSpPr/>
          <p:nvPr/>
        </p:nvSpPr>
        <p:spPr>
          <a:xfrm>
            <a:off x="5754620" y="1676400"/>
            <a:ext cx="202747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giraffe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533400" y="762000"/>
            <a:ext cx="4814399" cy="4495800"/>
          </a:xfrm>
          <a:prstGeom prst="rect">
            <a:avLst/>
          </a:prstGeom>
          <a:noFill/>
          <a:ln w="1">
            <a:noFill/>
            <a:miter lim="800000"/>
            <a:headEnd/>
            <a:tailEnd type="none" w="med" len="med"/>
          </a:ln>
          <a:effectLst/>
        </p:spPr>
      </p:pic>
      <p:sp>
        <p:nvSpPr>
          <p:cNvPr id="5" name="Rectangle 4"/>
          <p:cNvSpPr/>
          <p:nvPr/>
        </p:nvSpPr>
        <p:spPr>
          <a:xfrm>
            <a:off x="5893761" y="1676400"/>
            <a:ext cx="1749197"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climb</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lip art elephant can run"/>
          <p:cNvPicPr>
            <a:picLocks noChangeAspect="1" noChangeArrowheads="1"/>
          </p:cNvPicPr>
          <p:nvPr/>
        </p:nvPicPr>
        <p:blipFill>
          <a:blip r:embed="rId2" cstate="print"/>
          <a:srcRect/>
          <a:stretch>
            <a:fillRect/>
          </a:stretch>
        </p:blipFill>
        <p:spPr bwMode="auto">
          <a:xfrm>
            <a:off x="762000" y="1600200"/>
            <a:ext cx="3609471" cy="3429000"/>
          </a:xfrm>
          <a:prstGeom prst="rect">
            <a:avLst/>
          </a:prstGeom>
          <a:noFill/>
        </p:spPr>
      </p:pic>
      <p:sp>
        <p:nvSpPr>
          <p:cNvPr id="3" name="Rectangle 2"/>
          <p:cNvSpPr/>
          <p:nvPr/>
        </p:nvSpPr>
        <p:spPr>
          <a:xfrm>
            <a:off x="5144294" y="1676400"/>
            <a:ext cx="3248133"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ake water</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r="-518" b="5747"/>
          <a:stretch>
            <a:fillRect/>
          </a:stretch>
        </p:blipFill>
        <p:spPr bwMode="auto">
          <a:xfrm>
            <a:off x="762000" y="762000"/>
            <a:ext cx="3605561" cy="4572000"/>
          </a:xfrm>
          <a:prstGeom prst="rect">
            <a:avLst/>
          </a:prstGeom>
          <a:noFill/>
          <a:ln w="1">
            <a:noFill/>
            <a:miter lim="800000"/>
            <a:headEnd/>
            <a:tailEnd type="none" w="med" len="med"/>
          </a:ln>
          <a:effectLst/>
        </p:spPr>
      </p:pic>
      <p:sp>
        <p:nvSpPr>
          <p:cNvPr id="3" name="Rectangle 2"/>
          <p:cNvSpPr/>
          <p:nvPr/>
        </p:nvSpPr>
        <p:spPr>
          <a:xfrm>
            <a:off x="4800600" y="1676400"/>
            <a:ext cx="3591827" cy="923330"/>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ake leaves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686800" cy="2590800"/>
          </a:xfrm>
          <a:ln>
            <a:solidFill>
              <a:schemeClr val="tx1"/>
            </a:solidFill>
          </a:ln>
        </p:spPr>
        <p:txBody>
          <a:bodyPr/>
          <a:lstStyle/>
          <a:p>
            <a:pPr marL="0" indent="0" algn="just">
              <a:buNone/>
            </a:pPr>
            <a:r>
              <a:rPr lang="en-US" dirty="0" smtClean="0"/>
              <a:t>It is a zoo. There are so many animals there. They are elephant, monkey, zebra and giraffe. The monkey can limb. The giraffe can take leaves high. The elephant can take water with its long nose.</a:t>
            </a:r>
            <a:endParaRPr lang="en-US" dirty="0"/>
          </a:p>
        </p:txBody>
      </p:sp>
      <p:sp>
        <p:nvSpPr>
          <p:cNvPr id="4" name="Content Placeholder 2"/>
          <p:cNvSpPr txBox="1">
            <a:spLocks/>
          </p:cNvSpPr>
          <p:nvPr/>
        </p:nvSpPr>
        <p:spPr>
          <a:xfrm>
            <a:off x="304800" y="304800"/>
            <a:ext cx="7543800" cy="838200"/>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Read the text and answer the questions!</a:t>
            </a:r>
          </a:p>
        </p:txBody>
      </p:sp>
      <p:sp>
        <p:nvSpPr>
          <p:cNvPr id="5" name="Content Placeholder 2"/>
          <p:cNvSpPr txBox="1">
            <a:spLocks/>
          </p:cNvSpPr>
          <p:nvPr/>
        </p:nvSpPr>
        <p:spPr>
          <a:xfrm>
            <a:off x="457200" y="4267200"/>
            <a:ext cx="8686800" cy="2590800"/>
          </a:xfrm>
          <a:prstGeom prst="rect">
            <a:avLst/>
          </a:prstGeom>
        </p:spPr>
        <p:txBody>
          <a:bodyPr vert="horz" lIns="91440" tIns="45720" rIns="91440" bIns="45720" rtlCol="0">
            <a:normAutofit fontScale="92500" lnSpcReduction="10000"/>
          </a:bodyPr>
          <a:lstStyle/>
          <a:p>
            <a:pPr marL="514350" marR="0" lvl="0" indent="-514350" algn="just"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Where are the animals?</a:t>
            </a:r>
          </a:p>
          <a:p>
            <a:pPr marL="514350" marR="0" lvl="0" indent="-514350" algn="just"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lang="en-US" sz="3200" dirty="0" smtClean="0"/>
              <a:t>What animals are there?</a:t>
            </a:r>
          </a:p>
          <a:p>
            <a:pPr marL="514350" marR="0" lvl="0" indent="-514350" algn="just"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What can the monkey do?</a:t>
            </a:r>
          </a:p>
          <a:p>
            <a:pPr marL="514350" marR="0" lvl="0" indent="-514350" algn="just"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lang="en-US" sz="3200" dirty="0" smtClean="0"/>
              <a:t>What does the giraffe take?</a:t>
            </a:r>
          </a:p>
          <a:p>
            <a:pPr marL="514350" marR="0" lvl="0" indent="-514350" algn="just"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How</a:t>
            </a:r>
            <a:r>
              <a:rPr kumimoji="0" lang="en-US" sz="3200" b="0" i="0" u="none" strike="noStrike" kern="1200" cap="none" spc="0" normalizeH="0" noProof="0" dirty="0" smtClean="0">
                <a:ln>
                  <a:noFill/>
                </a:ln>
                <a:solidFill>
                  <a:schemeClr val="tx1"/>
                </a:solidFill>
                <a:effectLst/>
                <a:uLnTx/>
                <a:uFillTx/>
                <a:latin typeface="+mn-lt"/>
                <a:ea typeface="+mn-ea"/>
                <a:cs typeface="+mn-cs"/>
              </a:rPr>
              <a:t> does the elephant take water?</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jpeg"/>
          <p:cNvPicPr>
            <a:picLocks noChangeAspect="1"/>
          </p:cNvPicPr>
          <p:nvPr/>
        </p:nvPicPr>
        <p:blipFill>
          <a:blip r:embed="rId2" cstate="print"/>
          <a:srcRect l="9436" t="13010" r="49142" b="60971"/>
          <a:stretch>
            <a:fillRect/>
          </a:stretch>
        </p:blipFill>
        <p:spPr>
          <a:xfrm>
            <a:off x="1295400" y="0"/>
            <a:ext cx="7497349" cy="6477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jpeg"/>
          <p:cNvPicPr>
            <a:picLocks noChangeAspect="1"/>
          </p:cNvPicPr>
          <p:nvPr/>
        </p:nvPicPr>
        <p:blipFill>
          <a:blip r:embed="rId2" cstate="print"/>
          <a:srcRect l="13480" t="57207" r="14092" b="3585"/>
          <a:stretch>
            <a:fillRect/>
          </a:stretch>
        </p:blipFill>
        <p:spPr>
          <a:xfrm>
            <a:off x="685800" y="0"/>
            <a:ext cx="7772400" cy="5786558"/>
          </a:xfrm>
          <a:prstGeom prst="rect">
            <a:avLst/>
          </a:prstGeom>
        </p:spPr>
      </p:pic>
      <p:sp>
        <p:nvSpPr>
          <p:cNvPr id="3" name="TextBox 2"/>
          <p:cNvSpPr txBox="1"/>
          <p:nvPr/>
        </p:nvSpPr>
        <p:spPr>
          <a:xfrm>
            <a:off x="2362200" y="6096000"/>
            <a:ext cx="5410200" cy="369332"/>
          </a:xfrm>
          <a:prstGeom prst="rect">
            <a:avLst/>
          </a:prstGeom>
          <a:noFill/>
        </p:spPr>
        <p:txBody>
          <a:bodyPr wrap="square" rtlCol="0">
            <a:spAutoFit/>
          </a:bodyPr>
          <a:lstStyle/>
          <a:p>
            <a:r>
              <a:rPr lang="en-US" dirty="0" smtClean="0"/>
              <a:t>Matching picture with paragraph</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OK.jpeg"/>
          <p:cNvPicPr>
            <a:picLocks noChangeAspect="1"/>
          </p:cNvPicPr>
          <p:nvPr/>
        </p:nvPicPr>
        <p:blipFill>
          <a:blip r:embed="rId2" cstate="print"/>
          <a:srcRect l="18260" t="13990" r="26838" b="59723"/>
          <a:stretch>
            <a:fillRect/>
          </a:stretch>
        </p:blipFill>
        <p:spPr>
          <a:xfrm>
            <a:off x="533400" y="609600"/>
            <a:ext cx="8216168" cy="54102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OK.jpeg"/>
          <p:cNvPicPr>
            <a:picLocks noChangeAspect="1"/>
          </p:cNvPicPr>
          <p:nvPr/>
        </p:nvPicPr>
        <p:blipFill>
          <a:blip r:embed="rId2" cstate="print"/>
          <a:srcRect l="51838" t="40990" r="6863" b="23634"/>
          <a:stretch>
            <a:fillRect/>
          </a:stretch>
        </p:blipFill>
        <p:spPr>
          <a:xfrm>
            <a:off x="1447799" y="228600"/>
            <a:ext cx="5223251" cy="615320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 OK.jpeg"/>
          <p:cNvPicPr>
            <a:picLocks noChangeAspect="1"/>
          </p:cNvPicPr>
          <p:nvPr/>
        </p:nvPicPr>
        <p:blipFill>
          <a:blip r:embed="rId2" cstate="print"/>
          <a:srcRect l="23162" t="12208" r="-1594" b="48673"/>
          <a:stretch>
            <a:fillRect/>
          </a:stretch>
        </p:blipFill>
        <p:spPr>
          <a:xfrm>
            <a:off x="685799" y="381000"/>
            <a:ext cx="8664929" cy="59436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 OK.jpeg"/>
          <p:cNvPicPr>
            <a:picLocks noChangeAspect="1"/>
          </p:cNvPicPr>
          <p:nvPr/>
        </p:nvPicPr>
        <p:blipFill>
          <a:blip r:embed="rId2" cstate="print"/>
          <a:srcRect l="48897" t="68256" r="1470" b="8576"/>
          <a:stretch>
            <a:fillRect/>
          </a:stretch>
        </p:blipFill>
        <p:spPr>
          <a:xfrm>
            <a:off x="61547" y="533400"/>
            <a:ext cx="9258300" cy="5943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 OK.jpeg"/>
          <p:cNvPicPr>
            <a:picLocks noChangeAspect="1"/>
          </p:cNvPicPr>
          <p:nvPr/>
        </p:nvPicPr>
        <p:blipFill>
          <a:blip r:embed="rId2" cstate="print"/>
          <a:srcRect l="19975" t="37960" r="1103" b="25774"/>
          <a:stretch>
            <a:fillRect/>
          </a:stretch>
        </p:blipFill>
        <p:spPr>
          <a:xfrm>
            <a:off x="351981" y="762000"/>
            <a:ext cx="7837180" cy="4953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102</Words>
  <Application>Microsoft Office PowerPoint</Application>
  <PresentationFormat>On-screen Show (4:3)</PresentationFormat>
  <Paragraphs>18</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Teaching Reading for Young Learners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Kementrian Agama RI Ditjen Bimas Hindu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Made Bayu Andika</dc:creator>
  <cp:lastModifiedBy>Made Bayu Andika</cp:lastModifiedBy>
  <cp:revision>13</cp:revision>
  <dcterms:created xsi:type="dcterms:W3CDTF">2016-05-13T04:22:57Z</dcterms:created>
  <dcterms:modified xsi:type="dcterms:W3CDTF">2016-05-13T05:07:23Z</dcterms:modified>
</cp:coreProperties>
</file>