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Writing for Young Learners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464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Agustina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5522058" cy="2667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w Cen MT" pitchFamily="34" charset="0"/>
              </a:rPr>
              <a:t>Writing Activities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w Cen MT" pitchFamily="34" charset="0"/>
              </a:rPr>
              <a:t>Controlled writing activities</a:t>
            </a:r>
          </a:p>
          <a:p>
            <a:r>
              <a:rPr lang="en-US" dirty="0" smtClean="0">
                <a:latin typeface="Tw Cen MT" pitchFamily="34" charset="0"/>
              </a:rPr>
              <a:t>Straight copying</a:t>
            </a:r>
          </a:p>
          <a:p>
            <a:r>
              <a:rPr lang="en-US" dirty="0" smtClean="0">
                <a:latin typeface="Tw Cen MT" pitchFamily="34" charset="0"/>
              </a:rPr>
              <a:t>Matching</a:t>
            </a:r>
          </a:p>
          <a:p>
            <a:r>
              <a:rPr lang="en-US" dirty="0" smtClean="0">
                <a:latin typeface="Tw Cen MT" pitchFamily="34" charset="0"/>
              </a:rPr>
              <a:t>Organizing and copying</a:t>
            </a:r>
          </a:p>
          <a:p>
            <a:r>
              <a:rPr lang="en-US" dirty="0" smtClean="0">
                <a:latin typeface="Tw Cen MT" pitchFamily="34" charset="0"/>
              </a:rPr>
              <a:t>Delayed copying</a:t>
            </a:r>
            <a:endParaRPr lang="en-US" dirty="0">
              <a:latin typeface="Tw Cen M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981200"/>
            <a:ext cx="2324100" cy="3505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w Cen MT" pitchFamily="34" charset="0"/>
              </a:rPr>
              <a:t>Writing Activities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w Cen MT" pitchFamily="34" charset="0"/>
              </a:rPr>
              <a:t>Guided writing activities</a:t>
            </a:r>
          </a:p>
          <a:p>
            <a:r>
              <a:rPr lang="en-US" dirty="0" smtClean="0">
                <a:latin typeface="Tw Cen MT" pitchFamily="34" charset="0"/>
              </a:rPr>
              <a:t>Fill-in exercises</a:t>
            </a:r>
          </a:p>
          <a:p>
            <a:r>
              <a:rPr lang="en-US" dirty="0" smtClean="0">
                <a:latin typeface="Tw Cen MT" pitchFamily="34" charset="0"/>
              </a:rPr>
              <a:t>Dictation</a:t>
            </a:r>
          </a:p>
          <a:p>
            <a:r>
              <a:rPr lang="en-US" dirty="0" smtClean="0">
                <a:latin typeface="Tw Cen MT" pitchFamily="34" charset="0"/>
              </a:rPr>
              <a:t>Letters/cards/invitation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76400"/>
            <a:ext cx="3175107" cy="3581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w Cen MT" pitchFamily="34" charset="0"/>
              </a:rPr>
              <a:t>Writing Activities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w Cen MT" pitchFamily="34" charset="0"/>
              </a:rPr>
              <a:t>Free writing activities</a:t>
            </a:r>
          </a:p>
          <a:p>
            <a:r>
              <a:rPr lang="en-US" dirty="0" smtClean="0">
                <a:latin typeface="Tw Cen MT" pitchFamily="34" charset="0"/>
              </a:rPr>
              <a:t>Pre-writing activities</a:t>
            </a:r>
          </a:p>
          <a:p>
            <a:pPr marL="514350" indent="4763">
              <a:buAutoNum type="alphaLcPeriod"/>
            </a:pPr>
            <a:r>
              <a:rPr lang="en-US" dirty="0" smtClean="0">
                <a:latin typeface="Tw Cen MT" pitchFamily="34" charset="0"/>
              </a:rPr>
              <a:t>Word stars</a:t>
            </a:r>
          </a:p>
          <a:p>
            <a:pPr marL="514350" indent="4763">
              <a:buAutoNum type="alphaLcPeriod"/>
            </a:pPr>
            <a:r>
              <a:rPr lang="en-US" dirty="0" smtClean="0">
                <a:latin typeface="Tw Cen MT" pitchFamily="34" charset="0"/>
              </a:rPr>
              <a:t>Vocabulary chart</a:t>
            </a:r>
          </a:p>
          <a:p>
            <a:pPr marL="514350" indent="-514350"/>
            <a:r>
              <a:rPr lang="en-US" dirty="0" smtClean="0">
                <a:latin typeface="Tw Cen MT" pitchFamily="34" charset="0"/>
              </a:rPr>
              <a:t>Description</a:t>
            </a:r>
          </a:p>
          <a:p>
            <a:pPr marL="514350" indent="-514350"/>
            <a:r>
              <a:rPr lang="en-US" dirty="0" smtClean="0">
                <a:latin typeface="Tw Cen MT" pitchFamily="34" charset="0"/>
              </a:rPr>
              <a:t>Letters</a:t>
            </a:r>
          </a:p>
          <a:p>
            <a:pPr marL="514350" indent="-514350"/>
            <a:r>
              <a:rPr lang="en-US" dirty="0" smtClean="0">
                <a:latin typeface="Tw Cen MT" pitchFamily="34" charset="0"/>
              </a:rPr>
              <a:t>Dialogue</a:t>
            </a:r>
          </a:p>
          <a:p>
            <a:pPr marL="514350" indent="-514350">
              <a:buAutoNum type="alphaLcPeriod"/>
            </a:pPr>
            <a:endParaRPr lang="en-US" dirty="0" smtClean="0">
              <a:latin typeface="Tw Cen MT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76400"/>
            <a:ext cx="3175107" cy="3581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Kay, Penny Mc and </a:t>
            </a:r>
            <a:r>
              <a:rPr lang="en-US" dirty="0" err="1" smtClean="0"/>
              <a:t>Jenni</a:t>
            </a:r>
            <a:r>
              <a:rPr lang="en-US" dirty="0" smtClean="0"/>
              <a:t> </a:t>
            </a:r>
            <a:r>
              <a:rPr lang="en-US" dirty="0" err="1" smtClean="0"/>
              <a:t>Guse</a:t>
            </a:r>
            <a:r>
              <a:rPr lang="en-US" dirty="0" smtClean="0"/>
              <a:t>. 2007. </a:t>
            </a:r>
            <a:r>
              <a:rPr lang="en-US" i="1" dirty="0" smtClean="0"/>
              <a:t>Five-minute activities for young learner</a:t>
            </a:r>
            <a:r>
              <a:rPr lang="en-US" dirty="0" smtClean="0"/>
              <a:t>. UK: Cambridge handbook for language.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Scott, Wendy and </a:t>
            </a:r>
            <a:r>
              <a:rPr lang="en-US" dirty="0" err="1" smtClean="0"/>
              <a:t>Lisbeth</a:t>
            </a:r>
            <a:r>
              <a:rPr lang="en-US" dirty="0" smtClean="0"/>
              <a:t> </a:t>
            </a:r>
            <a:r>
              <a:rPr lang="en-US" dirty="0" err="1" smtClean="0"/>
              <a:t>Ytreberg</a:t>
            </a:r>
            <a:r>
              <a:rPr lang="en-US" dirty="0" smtClean="0"/>
              <a:t>. 2010. </a:t>
            </a:r>
            <a:r>
              <a:rPr lang="en-US" i="1" dirty="0" smtClean="0"/>
              <a:t>Teaching English to children</a:t>
            </a:r>
            <a:r>
              <a:rPr lang="en-US" dirty="0" smtClean="0"/>
              <a:t>. USA: Longman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Teaching Writing for Young Learners</vt:lpstr>
      <vt:lpstr>Writing Activities</vt:lpstr>
      <vt:lpstr>Writing Activities</vt:lpstr>
      <vt:lpstr>Writing Activities</vt:lpstr>
      <vt:lpstr>REFERENCE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 Bayu Andika</dc:creator>
  <cp:lastModifiedBy>Made Bayu Andika</cp:lastModifiedBy>
  <cp:revision>18</cp:revision>
  <dcterms:created xsi:type="dcterms:W3CDTF">2016-05-13T04:22:57Z</dcterms:created>
  <dcterms:modified xsi:type="dcterms:W3CDTF">2016-06-17T09:07:17Z</dcterms:modified>
</cp:coreProperties>
</file>