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6" r:id="rId2"/>
    <p:sldId id="335" r:id="rId3"/>
    <p:sldId id="371" r:id="rId4"/>
    <p:sldId id="372" r:id="rId5"/>
    <p:sldId id="37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106" d="100"/>
          <a:sy n="106" d="100"/>
        </p:scale>
        <p:origin x="-960" y="7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21/11/2017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extLst>
      <p:ext uri="{BB962C8B-B14F-4D97-AF65-F5344CB8AC3E}">
        <p14:creationId xmlns:p14="http://schemas.microsoft.com/office/powerpoint/2010/main" val="172342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D6C618E-6721-4BEF-8F69-5610DF0CBECF}"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11/21/2017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11/21/2017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11/21/2017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d.wikipedia.org/wiki/Kontemporer" TargetMode="External"/><Relationship Id="rId2" Type="http://schemas.openxmlformats.org/officeDocument/2006/relationships/hyperlink" Target="https://id.wikipedia.org/wiki/Sen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Pendidikan Ketrampilan</a:t>
            </a:r>
          </a:p>
          <a:p>
            <a:pPr algn="ctr"/>
            <a:r>
              <a:rPr lang="id-ID" sz="2000" b="1" dirty="0" smtClean="0">
                <a:solidFill>
                  <a:schemeClr val="bg1"/>
                </a:solidFill>
              </a:rPr>
              <a:t>Pertemuan </a:t>
            </a:r>
            <a:r>
              <a:rPr lang="en-US" sz="2000" b="1" dirty="0" smtClean="0">
                <a:solidFill>
                  <a:schemeClr val="bg1"/>
                </a:solidFill>
              </a:rPr>
              <a:t>10</a:t>
            </a:r>
            <a:endParaRPr lang="id-ID" sz="2000" b="1" dirty="0" smtClean="0">
              <a:solidFill>
                <a:schemeClr val="bg1"/>
              </a:solidFill>
            </a:endParaRPr>
          </a:p>
          <a:p>
            <a:pPr algn="ctr"/>
            <a:r>
              <a:rPr lang="en-US" sz="2000" dirty="0" err="1" smtClean="0">
                <a:ln w="18415" cmpd="sng">
                  <a:solidFill>
                    <a:srgbClr val="FFFFFF"/>
                  </a:solidFill>
                  <a:prstDash val="solid"/>
                </a:ln>
                <a:solidFill>
                  <a:srgbClr val="FFFFFF"/>
                </a:solidFill>
                <a:latin typeface="Arial" pitchFamily="34" charset="0"/>
                <a:cs typeface="Arial" pitchFamily="34" charset="0"/>
              </a:rPr>
              <a:t>Ketrampilan</a:t>
            </a:r>
            <a:r>
              <a:rPr lang="en-US" sz="2000" dirty="0" smtClean="0">
                <a:ln w="18415" cmpd="sng">
                  <a:solidFill>
                    <a:srgbClr val="FFFFFF"/>
                  </a:solidFill>
                  <a:prstDash val="solid"/>
                </a:ln>
                <a:solidFill>
                  <a:srgbClr val="FFFFFF"/>
                </a:solidFill>
                <a:latin typeface="Arial" pitchFamily="34" charset="0"/>
                <a:cs typeface="Arial" pitchFamily="34" charset="0"/>
              </a:rPr>
              <a:t> </a:t>
            </a:r>
            <a:r>
              <a:rPr lang="en-US" sz="2000" dirty="0" err="1" smtClean="0">
                <a:ln w="18415" cmpd="sng">
                  <a:solidFill>
                    <a:srgbClr val="FFFFFF"/>
                  </a:solidFill>
                  <a:prstDash val="solid"/>
                </a:ln>
                <a:solidFill>
                  <a:srgbClr val="FFFFFF"/>
                </a:solidFill>
                <a:latin typeface="Arial" pitchFamily="34" charset="0"/>
                <a:cs typeface="Arial" pitchFamily="34" charset="0"/>
              </a:rPr>
              <a:t>seni</a:t>
            </a:r>
            <a:r>
              <a:rPr lang="en-US" sz="2000" dirty="0" smtClean="0">
                <a:ln w="18415" cmpd="sng">
                  <a:solidFill>
                    <a:srgbClr val="FFFFFF"/>
                  </a:solidFill>
                  <a:prstDash val="solid"/>
                </a:ln>
                <a:solidFill>
                  <a:srgbClr val="FFFFFF"/>
                </a:solidFill>
                <a:latin typeface="Arial" pitchFamily="34" charset="0"/>
                <a:cs typeface="Arial" pitchFamily="34" charset="0"/>
              </a:rPr>
              <a:t> </a:t>
            </a:r>
            <a:r>
              <a:rPr lang="en-US" sz="2000" dirty="0" err="1" smtClean="0">
                <a:ln w="18415" cmpd="sng">
                  <a:solidFill>
                    <a:srgbClr val="FFFFFF"/>
                  </a:solidFill>
                  <a:prstDash val="solid"/>
                </a:ln>
                <a:solidFill>
                  <a:srgbClr val="FFFFFF"/>
                </a:solidFill>
                <a:latin typeface="Arial" pitchFamily="34" charset="0"/>
                <a:cs typeface="Arial" pitchFamily="34" charset="0"/>
              </a:rPr>
              <a:t>instalasi</a:t>
            </a:r>
            <a:endParaRPr lang="en-US" sz="2000" b="1" dirty="0">
              <a:solidFill>
                <a:schemeClr val="bg1"/>
              </a:solidFill>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2" name="Content Placeholder 1"/>
          <p:cNvSpPr>
            <a:spLocks noGrp="1"/>
          </p:cNvSpPr>
          <p:nvPr>
            <p:ph idx="1"/>
          </p:nvPr>
        </p:nvSpPr>
        <p:spPr/>
        <p:txBody>
          <a:bodyPr/>
          <a:lstStyle/>
          <a:p>
            <a:r>
              <a:rPr lang="id-ID" dirty="0"/>
              <a:t>Mata kuliah pendidikan keterampilan ini membahas secara teoritis dan praktis tentang konsep keterampilan di sekolah dasar. Implementasi dan pengembangan berbagai teknik maupun issu pendidikan guna menyiapkan mahasiswa pada aspek kognitif, psikomotor, dan afektif, sehingga mereka siap menghadapi ipteksi dan globalisasi.</a:t>
            </a:r>
            <a:endParaRPr lang="en-US" dirty="0"/>
          </a:p>
          <a:p>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err="1" smtClean="0"/>
              <a:t>Seni</a:t>
            </a:r>
            <a:r>
              <a:rPr lang="en-US" b="1" dirty="0" smtClean="0"/>
              <a:t> </a:t>
            </a:r>
            <a:r>
              <a:rPr lang="en-US" b="1" dirty="0" err="1" smtClean="0"/>
              <a:t>instalasi</a:t>
            </a:r>
            <a:endParaRPr lang="id-ID" dirty="0"/>
          </a:p>
        </p:txBody>
      </p:sp>
      <p:sp>
        <p:nvSpPr>
          <p:cNvPr id="3" name="Content Placeholder 2"/>
          <p:cNvSpPr>
            <a:spLocks noGrp="1"/>
          </p:cNvSpPr>
          <p:nvPr>
            <p:ph idx="1"/>
          </p:nvPr>
        </p:nvSpPr>
        <p:spPr/>
        <p:txBody>
          <a:bodyPr/>
          <a:lstStyle/>
          <a:p>
            <a:r>
              <a:rPr lang="en-US" b="1" dirty="0" err="1"/>
              <a:t>Seni</a:t>
            </a:r>
            <a:r>
              <a:rPr lang="en-US" b="1" dirty="0"/>
              <a:t> </a:t>
            </a:r>
            <a:r>
              <a:rPr lang="en-US" b="1" dirty="0" err="1"/>
              <a:t>instalasi</a:t>
            </a:r>
            <a:r>
              <a:rPr lang="en-US" dirty="0"/>
              <a:t> (</a:t>
            </a:r>
            <a:r>
              <a:rPr lang="en-US" i="1" dirty="0"/>
              <a:t>installation</a:t>
            </a:r>
            <a:r>
              <a:rPr lang="en-US" dirty="0"/>
              <a:t> = </a:t>
            </a:r>
            <a:r>
              <a:rPr lang="en-US" dirty="0" err="1"/>
              <a:t>pemasangan</a:t>
            </a:r>
            <a:r>
              <a:rPr lang="en-US" dirty="0"/>
              <a:t>). </a:t>
            </a:r>
            <a:r>
              <a:rPr lang="en-US" dirty="0" err="1"/>
              <a:t>adalah</a:t>
            </a:r>
            <a:r>
              <a:rPr lang="en-US" dirty="0"/>
              <a:t> </a:t>
            </a:r>
            <a:r>
              <a:rPr lang="en-US" dirty="0" err="1">
                <a:hlinkClick r:id="rId2" tooltip="Seni"/>
              </a:rPr>
              <a:t>seni</a:t>
            </a:r>
            <a:r>
              <a:rPr lang="en-US" dirty="0"/>
              <a:t> yang </a:t>
            </a:r>
            <a:r>
              <a:rPr lang="en-US" dirty="0" err="1"/>
              <a:t>memasang</a:t>
            </a:r>
            <a:r>
              <a:rPr lang="en-US" dirty="0"/>
              <a:t>, </a:t>
            </a:r>
            <a:r>
              <a:rPr lang="en-US" dirty="0" err="1"/>
              <a:t>menyatukan</a:t>
            </a:r>
            <a:r>
              <a:rPr lang="en-US" dirty="0"/>
              <a:t>, </a:t>
            </a:r>
            <a:r>
              <a:rPr lang="en-US" dirty="0" err="1"/>
              <a:t>dan</a:t>
            </a:r>
            <a:r>
              <a:rPr lang="en-US" dirty="0"/>
              <a:t> </a:t>
            </a:r>
            <a:r>
              <a:rPr lang="en-US" dirty="0" err="1"/>
              <a:t>mengkontruksi</a:t>
            </a:r>
            <a:r>
              <a:rPr lang="en-US" dirty="0"/>
              <a:t> </a:t>
            </a:r>
            <a:r>
              <a:rPr lang="en-US" dirty="0" err="1"/>
              <a:t>sejumlah</a:t>
            </a:r>
            <a:r>
              <a:rPr lang="en-US" dirty="0"/>
              <a:t> </a:t>
            </a:r>
            <a:r>
              <a:rPr lang="en-US" dirty="0" err="1"/>
              <a:t>benda</a:t>
            </a:r>
            <a:r>
              <a:rPr lang="en-US" dirty="0"/>
              <a:t> yang </a:t>
            </a:r>
            <a:r>
              <a:rPr lang="en-US" dirty="0" err="1"/>
              <a:t>dianggap</a:t>
            </a:r>
            <a:r>
              <a:rPr lang="en-US" dirty="0"/>
              <a:t> </a:t>
            </a:r>
            <a:r>
              <a:rPr lang="en-US" dirty="0" err="1"/>
              <a:t>bisa</a:t>
            </a:r>
            <a:r>
              <a:rPr lang="en-US" dirty="0"/>
              <a:t> </a:t>
            </a:r>
            <a:r>
              <a:rPr lang="en-US" dirty="0" err="1"/>
              <a:t>merujuk</a:t>
            </a:r>
            <a:r>
              <a:rPr lang="en-US" dirty="0"/>
              <a:t> </a:t>
            </a:r>
            <a:r>
              <a:rPr lang="en-US" dirty="0" err="1"/>
              <a:t>pada</a:t>
            </a:r>
            <a:r>
              <a:rPr lang="en-US" dirty="0"/>
              <a:t> </a:t>
            </a:r>
            <a:r>
              <a:rPr lang="en-US" dirty="0" err="1"/>
              <a:t>suatu</a:t>
            </a:r>
            <a:r>
              <a:rPr lang="en-US" dirty="0"/>
              <a:t> </a:t>
            </a:r>
            <a:r>
              <a:rPr lang="en-US" dirty="0" err="1"/>
              <a:t>konteks</a:t>
            </a:r>
            <a:r>
              <a:rPr lang="en-US" dirty="0"/>
              <a:t> </a:t>
            </a:r>
            <a:r>
              <a:rPr lang="en-US" dirty="0" err="1"/>
              <a:t>kesadaran</a:t>
            </a:r>
            <a:r>
              <a:rPr lang="en-US" dirty="0"/>
              <a:t> </a:t>
            </a:r>
            <a:r>
              <a:rPr lang="en-US" dirty="0" err="1"/>
              <a:t>makna</a:t>
            </a:r>
            <a:r>
              <a:rPr lang="en-US" dirty="0"/>
              <a:t> </a:t>
            </a:r>
            <a:r>
              <a:rPr lang="en-US" dirty="0" err="1"/>
              <a:t>tertentu</a:t>
            </a:r>
            <a:r>
              <a:rPr lang="en-US" dirty="0"/>
              <a:t>. </a:t>
            </a:r>
            <a:r>
              <a:rPr lang="en-US" dirty="0" err="1"/>
              <a:t>Biasanya</a:t>
            </a:r>
            <a:r>
              <a:rPr lang="en-US" dirty="0"/>
              <a:t> </a:t>
            </a:r>
            <a:r>
              <a:rPr lang="en-US" dirty="0" err="1"/>
              <a:t>makna</a:t>
            </a:r>
            <a:r>
              <a:rPr lang="en-US" dirty="0"/>
              <a:t> </a:t>
            </a:r>
            <a:r>
              <a:rPr lang="en-US" dirty="0" err="1"/>
              <a:t>dalam</a:t>
            </a:r>
            <a:r>
              <a:rPr lang="en-US" dirty="0"/>
              <a:t> </a:t>
            </a:r>
            <a:r>
              <a:rPr lang="en-US" dirty="0" err="1"/>
              <a:t>persoalan-persoalan</a:t>
            </a:r>
            <a:r>
              <a:rPr lang="en-US" dirty="0"/>
              <a:t> </a:t>
            </a:r>
            <a:r>
              <a:rPr lang="en-US" dirty="0" err="1"/>
              <a:t>sosial-politik</a:t>
            </a:r>
            <a:r>
              <a:rPr lang="en-US" dirty="0"/>
              <a:t> </a:t>
            </a:r>
            <a:r>
              <a:rPr lang="en-US" dirty="0" err="1"/>
              <a:t>dan</a:t>
            </a:r>
            <a:r>
              <a:rPr lang="en-US" dirty="0"/>
              <a:t> </a:t>
            </a:r>
            <a:r>
              <a:rPr lang="en-US" dirty="0" err="1"/>
              <a:t>hal</a:t>
            </a:r>
            <a:r>
              <a:rPr lang="en-US" dirty="0"/>
              <a:t> lain yang </a:t>
            </a:r>
            <a:r>
              <a:rPr lang="en-US" dirty="0" err="1"/>
              <a:t>bersifat</a:t>
            </a:r>
            <a:r>
              <a:rPr lang="en-US" dirty="0"/>
              <a:t> </a:t>
            </a:r>
            <a:r>
              <a:rPr lang="en-US" dirty="0" err="1">
                <a:hlinkClick r:id="rId3" tooltip="Kontemporer"/>
              </a:rPr>
              <a:t>kontemporer</a:t>
            </a:r>
            <a:r>
              <a:rPr lang="en-US" dirty="0"/>
              <a:t> </a:t>
            </a:r>
            <a:r>
              <a:rPr lang="en-US" dirty="0" err="1"/>
              <a:t>diangkat</a:t>
            </a:r>
            <a:r>
              <a:rPr lang="en-US" dirty="0"/>
              <a:t> </a:t>
            </a:r>
            <a:r>
              <a:rPr lang="en-US" dirty="0" err="1"/>
              <a:t>dalam</a:t>
            </a:r>
            <a:r>
              <a:rPr lang="en-US" dirty="0"/>
              <a:t> </a:t>
            </a:r>
            <a:r>
              <a:rPr lang="en-US" dirty="0" err="1"/>
              <a:t>konsep</a:t>
            </a:r>
            <a:r>
              <a:rPr lang="en-US" dirty="0"/>
              <a:t> </a:t>
            </a:r>
            <a:r>
              <a:rPr lang="en-US" dirty="0" err="1"/>
              <a:t>seni</a:t>
            </a:r>
            <a:r>
              <a:rPr lang="en-US" dirty="0"/>
              <a:t> </a:t>
            </a:r>
            <a:r>
              <a:rPr lang="en-US" dirty="0" err="1"/>
              <a:t>instalasi</a:t>
            </a:r>
            <a:r>
              <a:rPr lang="en-US" dirty="0"/>
              <a:t> </a:t>
            </a:r>
            <a:r>
              <a:rPr lang="en-US" dirty="0" err="1"/>
              <a:t>ini</a:t>
            </a:r>
            <a:r>
              <a:rPr lang="en-US" dirty="0"/>
              <a:t>.</a:t>
            </a:r>
          </a:p>
          <a:p>
            <a:r>
              <a:rPr lang="en-US" dirty="0" err="1"/>
              <a:t>Seni</a:t>
            </a:r>
            <a:r>
              <a:rPr lang="en-US" dirty="0"/>
              <a:t> </a:t>
            </a:r>
            <a:r>
              <a:rPr lang="en-US" dirty="0" err="1"/>
              <a:t>instalasi</a:t>
            </a:r>
            <a:r>
              <a:rPr lang="en-US" dirty="0"/>
              <a:t> </a:t>
            </a:r>
            <a:r>
              <a:rPr lang="en-US" dirty="0" err="1"/>
              <a:t>dalam</a:t>
            </a:r>
            <a:r>
              <a:rPr lang="en-US" dirty="0"/>
              <a:t> </a:t>
            </a:r>
            <a:r>
              <a:rPr lang="en-US" dirty="0" err="1"/>
              <a:t>konteks</a:t>
            </a:r>
            <a:r>
              <a:rPr lang="en-US" dirty="0"/>
              <a:t> visual </a:t>
            </a:r>
            <a:r>
              <a:rPr lang="en-US" dirty="0" err="1"/>
              <a:t>merupakan</a:t>
            </a:r>
            <a:r>
              <a:rPr lang="en-US" dirty="0"/>
              <a:t> </a:t>
            </a:r>
            <a:r>
              <a:rPr lang="en-US" dirty="0" err="1"/>
              <a:t>perupaan</a:t>
            </a:r>
            <a:r>
              <a:rPr lang="en-US" dirty="0"/>
              <a:t> yang </a:t>
            </a:r>
            <a:r>
              <a:rPr lang="en-US" dirty="0" err="1"/>
              <a:t>menyajikan</a:t>
            </a:r>
            <a:r>
              <a:rPr lang="en-US" dirty="0"/>
              <a:t> visual </a:t>
            </a:r>
            <a:r>
              <a:rPr lang="en-US" dirty="0" err="1"/>
              <a:t>tiga</a:t>
            </a:r>
            <a:r>
              <a:rPr lang="en-US" dirty="0"/>
              <a:t> dimensional yang </a:t>
            </a:r>
            <a:r>
              <a:rPr lang="en-US" dirty="0" err="1"/>
              <a:t>memperhitungkan</a:t>
            </a:r>
            <a:r>
              <a:rPr lang="en-US" dirty="0"/>
              <a:t> </a:t>
            </a:r>
            <a:r>
              <a:rPr lang="en-US" dirty="0" err="1"/>
              <a:t>elemen-elemen</a:t>
            </a:r>
            <a:r>
              <a:rPr lang="en-US" dirty="0"/>
              <a:t> </a:t>
            </a:r>
            <a:r>
              <a:rPr lang="en-US" dirty="0" err="1"/>
              <a:t>ruang</a:t>
            </a:r>
            <a:r>
              <a:rPr lang="en-US" dirty="0"/>
              <a:t>, </a:t>
            </a:r>
            <a:r>
              <a:rPr lang="en-US" dirty="0" err="1"/>
              <a:t>waktu</a:t>
            </a:r>
            <a:r>
              <a:rPr lang="en-US" dirty="0"/>
              <a:t>, </a:t>
            </a:r>
            <a:r>
              <a:rPr lang="en-US" dirty="0" err="1"/>
              <a:t>suara</a:t>
            </a:r>
            <a:r>
              <a:rPr lang="en-US" dirty="0"/>
              <a:t>, </a:t>
            </a:r>
            <a:r>
              <a:rPr lang="en-US" dirty="0" err="1"/>
              <a:t>dan</a:t>
            </a:r>
            <a:r>
              <a:rPr lang="en-US" dirty="0"/>
              <a:t> </a:t>
            </a:r>
            <a:r>
              <a:rPr lang="en-US" dirty="0" err="1"/>
              <a:t>atau</a:t>
            </a:r>
            <a:r>
              <a:rPr lang="en-US" dirty="0"/>
              <a:t> </a:t>
            </a:r>
            <a:r>
              <a:rPr lang="en-US" dirty="0" err="1"/>
              <a:t>melibatkan</a:t>
            </a:r>
            <a:r>
              <a:rPr lang="en-US" dirty="0"/>
              <a:t> </a:t>
            </a:r>
            <a:r>
              <a:rPr lang="en-US" dirty="0" err="1"/>
              <a:t>indra</a:t>
            </a:r>
            <a:r>
              <a:rPr lang="en-US" dirty="0"/>
              <a:t> </a:t>
            </a:r>
            <a:r>
              <a:rPr lang="en-US" dirty="0" err="1"/>
              <a:t>lainnya</a:t>
            </a:r>
            <a:r>
              <a:rPr lang="en-US" dirty="0"/>
              <a:t> </a:t>
            </a:r>
            <a:r>
              <a:rPr lang="en-US" dirty="0" err="1"/>
              <a:t>sebagai</a:t>
            </a:r>
            <a:r>
              <a:rPr lang="en-US" dirty="0"/>
              <a:t> </a:t>
            </a:r>
            <a:r>
              <a:rPr lang="en-US" dirty="0" err="1"/>
              <a:t>sensasi</a:t>
            </a:r>
            <a:r>
              <a:rPr 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err="1"/>
              <a:t>Seni</a:t>
            </a:r>
            <a:r>
              <a:rPr lang="en-US" sz="2800" dirty="0"/>
              <a:t> </a:t>
            </a:r>
            <a:r>
              <a:rPr lang="en-US" sz="2800" dirty="0" err="1"/>
              <a:t>instalasi</a:t>
            </a:r>
            <a:r>
              <a:rPr lang="en-US" sz="2800" dirty="0"/>
              <a:t> </a:t>
            </a:r>
            <a:r>
              <a:rPr lang="en-US" sz="2800" dirty="0" err="1"/>
              <a:t>dalam</a:t>
            </a:r>
            <a:r>
              <a:rPr lang="en-US" sz="2800" dirty="0"/>
              <a:t> </a:t>
            </a:r>
            <a:r>
              <a:rPr lang="en-US" sz="2800" dirty="0" err="1"/>
              <a:t>konteks</a:t>
            </a:r>
            <a:r>
              <a:rPr lang="en-US" sz="2800" dirty="0"/>
              <a:t> visual </a:t>
            </a:r>
            <a:r>
              <a:rPr lang="en-US" sz="2800" dirty="0" err="1"/>
              <a:t>merupakan</a:t>
            </a:r>
            <a:r>
              <a:rPr lang="en-US" sz="2800" dirty="0"/>
              <a:t> </a:t>
            </a:r>
            <a:r>
              <a:rPr lang="en-US" sz="2800" dirty="0" err="1"/>
              <a:t>perupaan</a:t>
            </a:r>
            <a:r>
              <a:rPr lang="en-US" sz="2800" dirty="0"/>
              <a:t> yang </a:t>
            </a:r>
            <a:r>
              <a:rPr lang="en-US" sz="2800" dirty="0" err="1"/>
              <a:t>menyajikan</a:t>
            </a:r>
            <a:r>
              <a:rPr lang="en-US" sz="2800" dirty="0"/>
              <a:t> visual </a:t>
            </a:r>
            <a:r>
              <a:rPr lang="en-US" sz="2800" dirty="0" err="1"/>
              <a:t>tiga</a:t>
            </a:r>
            <a:r>
              <a:rPr lang="en-US" sz="2800" dirty="0"/>
              <a:t> dimensional yang </a:t>
            </a:r>
            <a:r>
              <a:rPr lang="en-US" sz="2800" dirty="0" err="1"/>
              <a:t>memperhitungkan</a:t>
            </a:r>
            <a:r>
              <a:rPr lang="en-US" sz="2800" dirty="0"/>
              <a:t> </a:t>
            </a:r>
            <a:r>
              <a:rPr lang="en-US" sz="2800" dirty="0" err="1"/>
              <a:t>elemen-elemen</a:t>
            </a:r>
            <a:r>
              <a:rPr lang="en-US" sz="2800" dirty="0"/>
              <a:t> </a:t>
            </a:r>
            <a:r>
              <a:rPr lang="en-US" sz="2800" dirty="0" err="1"/>
              <a:t>ruang</a:t>
            </a:r>
            <a:r>
              <a:rPr lang="en-US" sz="2800" dirty="0"/>
              <a:t>, </a:t>
            </a:r>
            <a:r>
              <a:rPr lang="en-US" sz="2800" dirty="0" err="1"/>
              <a:t>waktu</a:t>
            </a:r>
            <a:r>
              <a:rPr lang="en-US" sz="2800" dirty="0"/>
              <a:t>, </a:t>
            </a:r>
            <a:r>
              <a:rPr lang="en-US" sz="2800" dirty="0" err="1"/>
              <a:t>suara</a:t>
            </a:r>
            <a:r>
              <a:rPr lang="en-US" sz="2800" dirty="0"/>
              <a:t>, </a:t>
            </a:r>
            <a:r>
              <a:rPr lang="en-US" sz="2800" dirty="0" err="1"/>
              <a:t>dan</a:t>
            </a:r>
            <a:r>
              <a:rPr lang="en-US" sz="2800" dirty="0"/>
              <a:t> </a:t>
            </a:r>
            <a:r>
              <a:rPr lang="en-US" sz="2800" dirty="0" err="1"/>
              <a:t>atau</a:t>
            </a:r>
            <a:r>
              <a:rPr lang="en-US" sz="2800" dirty="0"/>
              <a:t> </a:t>
            </a:r>
            <a:r>
              <a:rPr lang="en-US" sz="2800" dirty="0" err="1"/>
              <a:t>melibatkan</a:t>
            </a:r>
            <a:r>
              <a:rPr lang="en-US" sz="2800" dirty="0"/>
              <a:t> </a:t>
            </a:r>
            <a:r>
              <a:rPr lang="en-US" sz="2800" dirty="0" err="1"/>
              <a:t>indra</a:t>
            </a:r>
            <a:r>
              <a:rPr lang="en-US" sz="2800" dirty="0"/>
              <a:t> </a:t>
            </a:r>
            <a:r>
              <a:rPr lang="en-US" sz="2800" dirty="0" err="1"/>
              <a:t>lainnya</a:t>
            </a:r>
            <a:r>
              <a:rPr lang="en-US" sz="2800" dirty="0"/>
              <a:t> </a:t>
            </a:r>
            <a:r>
              <a:rPr lang="en-US" sz="2800" dirty="0" err="1"/>
              <a:t>sebagai</a:t>
            </a:r>
            <a:r>
              <a:rPr lang="en-US" sz="2800" dirty="0"/>
              <a:t> </a:t>
            </a:r>
            <a:r>
              <a:rPr lang="en-US" sz="2800" dirty="0" err="1"/>
              <a:t>sensasi</a:t>
            </a:r>
            <a:r>
              <a:rPr lang="en-US" sz="2800" dirty="0"/>
              <a:t>.</a:t>
            </a:r>
          </a:p>
          <a:p>
            <a:pPr marL="0" indent="0">
              <a:buNone/>
            </a:pPr>
            <a:endParaRPr lang="en-US" dirty="0"/>
          </a:p>
        </p:txBody>
      </p:sp>
    </p:spTree>
    <p:extLst>
      <p:ext uri="{BB962C8B-B14F-4D97-AF65-F5344CB8AC3E}">
        <p14:creationId xmlns:p14="http://schemas.microsoft.com/office/powerpoint/2010/main" val="142102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 </a:t>
            </a:r>
          </a:p>
        </p:txBody>
      </p:sp>
      <p:sp>
        <p:nvSpPr>
          <p:cNvPr id="11268" name="Content Placeholder 5"/>
          <p:cNvSpPr>
            <a:spLocks noGrp="1"/>
          </p:cNvSpPr>
          <p:nvPr>
            <p:ph idx="1"/>
          </p:nvPr>
        </p:nvSpPr>
        <p:spPr>
          <a:xfrm>
            <a:off x="457200" y="1524000"/>
            <a:ext cx="8229600" cy="4602163"/>
          </a:xfrm>
        </p:spPr>
        <p:txBody>
          <a:bodyPr/>
          <a:lstStyle/>
          <a:p>
            <a:pPr lvl="0"/>
            <a:r>
              <a:rPr lang="id-ID" sz="2000" dirty="0" smtClean="0"/>
              <a:t>Kamtini, Tanjung H. W. (2006). </a:t>
            </a:r>
            <a:r>
              <a:rPr lang="id-ID" sz="2000" i="1" dirty="0" smtClean="0"/>
              <a:t>Berkreativitas Melalui Kerajinan Tangan dan Kesenian di Sekolah Dasar</a:t>
            </a:r>
            <a:r>
              <a:rPr lang="id-ID" sz="2000" dirty="0" smtClean="0"/>
              <a:t>. (Jakarta: Depdiknas Ditjen Dikti Direktorat Ketenagaan). </a:t>
            </a:r>
          </a:p>
          <a:p>
            <a:r>
              <a:rPr lang="en-US" sz="2000" dirty="0" err="1" smtClean="0"/>
              <a:t>Tumurang</a:t>
            </a:r>
            <a:r>
              <a:rPr lang="en-US" sz="2000" dirty="0" smtClean="0"/>
              <a:t>, H. T. (2006). </a:t>
            </a:r>
            <a:r>
              <a:rPr lang="en-US" sz="2000" dirty="0" err="1" smtClean="0"/>
              <a:t>Pembelajaran</a:t>
            </a:r>
            <a:r>
              <a:rPr lang="en-US" sz="2000" dirty="0" smtClean="0"/>
              <a:t> </a:t>
            </a:r>
            <a:r>
              <a:rPr lang="en-US" sz="2000" dirty="0" err="1" smtClean="0"/>
              <a:t>Kreativitas</a:t>
            </a:r>
            <a:r>
              <a:rPr lang="en-US" sz="2000" dirty="0" smtClean="0"/>
              <a:t> </a:t>
            </a:r>
            <a:r>
              <a:rPr lang="en-US" sz="2000" dirty="0" err="1" smtClean="0"/>
              <a:t>Seni</a:t>
            </a:r>
            <a:r>
              <a:rPr lang="en-US" sz="2000" dirty="0" smtClean="0"/>
              <a:t> </a:t>
            </a:r>
            <a:r>
              <a:rPr lang="en-US" sz="2000" dirty="0" err="1" smtClean="0"/>
              <a:t>anak</a:t>
            </a:r>
            <a:r>
              <a:rPr lang="en-US" sz="2000" dirty="0" smtClean="0"/>
              <a:t> </a:t>
            </a:r>
            <a:r>
              <a:rPr lang="en-US" sz="2000" dirty="0" err="1" smtClean="0"/>
              <a:t>Sekolah</a:t>
            </a:r>
            <a:r>
              <a:rPr lang="en-US" sz="2000" dirty="0" smtClean="0"/>
              <a:t> </a:t>
            </a:r>
            <a:r>
              <a:rPr lang="en-US" sz="2000" dirty="0" err="1" smtClean="0"/>
              <a:t>Dasar</a:t>
            </a:r>
            <a:r>
              <a:rPr lang="en-US" sz="2000" dirty="0" smtClean="0"/>
              <a:t>. (Jakarta: </a:t>
            </a:r>
            <a:r>
              <a:rPr lang="en-US" sz="2000" dirty="0" err="1" smtClean="0"/>
              <a:t>Depdiknas</a:t>
            </a:r>
            <a:r>
              <a:rPr lang="en-US" sz="2000" dirty="0" smtClean="0"/>
              <a:t> </a:t>
            </a:r>
            <a:r>
              <a:rPr lang="en-US" sz="2000" dirty="0" err="1" smtClean="0"/>
              <a:t>Ditjen</a:t>
            </a:r>
            <a:r>
              <a:rPr lang="en-US" sz="2000" dirty="0" smtClean="0"/>
              <a:t> </a:t>
            </a:r>
            <a:r>
              <a:rPr lang="en-US" sz="2000" dirty="0" err="1" smtClean="0"/>
              <a:t>Dikti</a:t>
            </a:r>
            <a:r>
              <a:rPr lang="en-US" sz="2000" dirty="0" smtClean="0"/>
              <a:t> </a:t>
            </a:r>
            <a:r>
              <a:rPr lang="en-US" sz="2000" dirty="0" err="1" smtClean="0"/>
              <a:t>Direktorat</a:t>
            </a:r>
            <a:r>
              <a:rPr lang="en-US" sz="2000" dirty="0" smtClean="0"/>
              <a:t> </a:t>
            </a:r>
            <a:r>
              <a:rPr lang="en-US" sz="2000" dirty="0" err="1" smtClean="0"/>
              <a:t>Ketenagaan</a:t>
            </a:r>
            <a:r>
              <a:rPr lang="en-US" sz="2000" dirty="0" smtClean="0"/>
              <a:t>). </a:t>
            </a:r>
            <a:endParaRPr lang="en-US" sz="2000" dirty="0" smtClean="0"/>
          </a:p>
          <a:p>
            <a:pPr lvl="0"/>
            <a:r>
              <a:rPr lang="id-ID" sz="2000" dirty="0"/>
              <a:t>Fisher, E. F. (1978). Aesthetic Awareness and the Child. Illionis: F. E. Peaccock Publishers, Inc.</a:t>
            </a:r>
            <a:endParaRPr lang="en-US" sz="2000" dirty="0"/>
          </a:p>
          <a:p>
            <a:pPr lvl="0"/>
            <a:r>
              <a:rPr lang="id-ID" sz="2000" dirty="0"/>
              <a:t>Gaitskell, C. D. and Al Hurwitz. (1958). Children An Their Art, Methods for the Elementary School. New York: Harcourt Brace Jovanovich Inc.</a:t>
            </a:r>
            <a:endParaRPr lang="en-US" sz="2000" dirty="0"/>
          </a:p>
          <a:p>
            <a:pPr lvl="0"/>
            <a:r>
              <a:rPr lang="id-ID" sz="2000" dirty="0"/>
              <a:t>Kamaril, C. Dkk. (1999). Pendidikan Seni Rupa/Kerajinan Tangan. Jakarta: Universitas Terbuka.</a:t>
            </a:r>
            <a:endParaRPr lang="en-US" sz="2000" dirty="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1606</TotalTime>
  <Words>303</Words>
  <Application>Microsoft Office PowerPoint</Application>
  <PresentationFormat>On-screen Show (4:3)</PresentationFormat>
  <Paragraphs>17</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Seni instalasi</vt:lpstr>
      <vt:lpstr>PowerPoint Presentation</vt:lpstr>
      <vt:lpstr>Pustaka </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Indra Gunara</cp:lastModifiedBy>
  <cp:revision>212</cp:revision>
  <dcterms:created xsi:type="dcterms:W3CDTF">2010-08-24T06:47:44Z</dcterms:created>
  <dcterms:modified xsi:type="dcterms:W3CDTF">2017-11-21T11:27:56Z</dcterms:modified>
</cp:coreProperties>
</file>