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6" r:id="rId2"/>
    <p:sldId id="335" r:id="rId3"/>
    <p:sldId id="371" r:id="rId4"/>
    <p:sldId id="37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106" d="100"/>
          <a:sy n="106" d="100"/>
        </p:scale>
        <p:origin x="-960"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smtClean="0">
                <a:solidFill>
                  <a:schemeClr val="bg1"/>
                </a:solidFill>
              </a:rPr>
              <a:t>12</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Penugasan</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ketrampilan</a:t>
            </a:r>
            <a:r>
              <a:rPr lang="en-US" sz="2000" dirty="0" smtClean="0">
                <a:ln w="18415" cmpd="sng">
                  <a:solidFill>
                    <a:srgbClr val="FFFFFF"/>
                  </a:solidFill>
                  <a:prstDash val="solid"/>
                </a:ln>
                <a:solidFill>
                  <a:srgbClr val="FFFFFF"/>
                </a:solidFill>
                <a:latin typeface="Arial" pitchFamily="34" charset="0"/>
                <a:cs typeface="Arial" pitchFamily="34" charset="0"/>
              </a:rPr>
              <a:t> 1</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Tugas</a:t>
            </a:r>
            <a:r>
              <a:rPr lang="en-US" b="1" dirty="0" smtClean="0"/>
              <a:t> </a:t>
            </a:r>
            <a:r>
              <a:rPr lang="en-US" b="1" dirty="0" err="1" smtClean="0"/>
              <a:t>berkarya</a:t>
            </a:r>
            <a:r>
              <a:rPr lang="en-US" b="1" dirty="0" smtClean="0"/>
              <a:t> </a:t>
            </a:r>
            <a:r>
              <a:rPr lang="en-US" b="1" dirty="0" err="1" smtClean="0"/>
              <a:t>dwimatra</a:t>
            </a:r>
            <a:endParaRPr lang="id-ID" dirty="0"/>
          </a:p>
        </p:txBody>
      </p:sp>
      <p:sp>
        <p:nvSpPr>
          <p:cNvPr id="4" name="Content Placeholder 3"/>
          <p:cNvSpPr>
            <a:spLocks noGrp="1"/>
          </p:cNvSpPr>
          <p:nvPr>
            <p:ph idx="1"/>
          </p:nvPr>
        </p:nvSpPr>
        <p:spPr/>
        <p:txBody>
          <a:bodyPr/>
          <a:lstStyle/>
          <a:p>
            <a:r>
              <a:rPr lang="en-US" dirty="0" smtClean="0"/>
              <a:t>Alas </a:t>
            </a:r>
            <a:r>
              <a:rPr lang="en-US" dirty="0" err="1" smtClean="0"/>
              <a:t>untuk</a:t>
            </a:r>
            <a:r>
              <a:rPr lang="en-US" dirty="0" smtClean="0"/>
              <a:t> </a:t>
            </a:r>
            <a:r>
              <a:rPr lang="en-US" dirty="0" err="1" smtClean="0"/>
              <a:t>meletakan</a:t>
            </a:r>
            <a:r>
              <a:rPr lang="en-US" dirty="0" smtClean="0"/>
              <a:t> </a:t>
            </a:r>
            <a:r>
              <a:rPr lang="en-US" dirty="0" err="1" smtClean="0"/>
              <a:t>karya</a:t>
            </a:r>
            <a:r>
              <a:rPr lang="en-US" dirty="0" smtClean="0"/>
              <a:t> </a:t>
            </a:r>
            <a:r>
              <a:rPr lang="en-US" dirty="0" err="1" smtClean="0"/>
              <a:t>berukuran</a:t>
            </a:r>
            <a:r>
              <a:rPr lang="en-US" dirty="0" smtClean="0"/>
              <a:t> 40x40 cm</a:t>
            </a:r>
          </a:p>
          <a:p>
            <a:r>
              <a:rPr lang="en-US" dirty="0" err="1" smtClean="0"/>
              <a:t>Berbahan</a:t>
            </a:r>
            <a:r>
              <a:rPr lang="en-US" dirty="0" smtClean="0"/>
              <a:t> </a:t>
            </a:r>
            <a:r>
              <a:rPr lang="en-US" dirty="0" err="1" smtClean="0"/>
              <a:t>plastik</a:t>
            </a:r>
            <a:r>
              <a:rPr lang="en-US" dirty="0" smtClean="0"/>
              <a:t> , </a:t>
            </a:r>
            <a:r>
              <a:rPr lang="en-US" dirty="0" err="1" smtClean="0"/>
              <a:t>kayu</a:t>
            </a:r>
            <a:r>
              <a:rPr lang="en-US" dirty="0" smtClean="0"/>
              <a:t> </a:t>
            </a:r>
            <a:r>
              <a:rPr lang="en-US" dirty="0" err="1" smtClean="0"/>
              <a:t>atau</a:t>
            </a:r>
            <a:r>
              <a:rPr lang="en-US" dirty="0" smtClean="0"/>
              <a:t> </a:t>
            </a:r>
            <a:r>
              <a:rPr lang="en-US" dirty="0" err="1" smtClean="0"/>
              <a:t>lainnya</a:t>
            </a:r>
            <a:endParaRPr lang="en-US" dirty="0" smtClean="0"/>
          </a:p>
          <a:p>
            <a:r>
              <a:rPr lang="en-US" dirty="0" err="1" smtClean="0"/>
              <a:t>Bidang</a:t>
            </a:r>
            <a:r>
              <a:rPr lang="en-US" dirty="0" smtClean="0"/>
              <a:t> </a:t>
            </a:r>
            <a:r>
              <a:rPr lang="en-US" dirty="0" err="1" smtClean="0"/>
              <a:t>Karya</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ukuran</a:t>
            </a:r>
            <a:r>
              <a:rPr lang="en-US" dirty="0" smtClean="0"/>
              <a:t> 30x30cm</a:t>
            </a:r>
          </a:p>
          <a:p>
            <a:r>
              <a:rPr lang="en-US" dirty="0" err="1" smtClean="0"/>
              <a:t>Karya</a:t>
            </a:r>
            <a:r>
              <a:rPr lang="en-US" dirty="0" smtClean="0"/>
              <a:t> </a:t>
            </a:r>
            <a:r>
              <a:rPr lang="en-US" dirty="0" err="1" smtClean="0"/>
              <a:t>dwimatra</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tulis</a:t>
            </a:r>
            <a:r>
              <a:rPr lang="en-US" dirty="0" smtClean="0"/>
              <a:t> </a:t>
            </a:r>
            <a:r>
              <a:rPr lang="en-US" dirty="0" err="1" smtClean="0"/>
              <a:t>atau</a:t>
            </a:r>
            <a:r>
              <a:rPr lang="en-US" dirty="0" smtClean="0"/>
              <a:t> </a:t>
            </a:r>
            <a:r>
              <a:rPr lang="en-US" dirty="0" err="1" smtClean="0"/>
              <a:t>alat</a:t>
            </a:r>
            <a:r>
              <a:rPr lang="en-US" dirty="0" smtClean="0"/>
              <a:t> </a:t>
            </a:r>
            <a:r>
              <a:rPr lang="en-US" dirty="0" err="1" smtClean="0"/>
              <a:t>gambar</a:t>
            </a:r>
            <a:r>
              <a:rPr lang="en-US" dirty="0" smtClean="0"/>
              <a:t> </a:t>
            </a:r>
            <a:r>
              <a:rPr lang="en-US" dirty="0" err="1" smtClean="0"/>
              <a:t>lainnya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1615</TotalTime>
  <Words>228</Words>
  <Application>Microsoft Office PowerPoint</Application>
  <PresentationFormat>On-screen Show (4:3)</PresentationFormat>
  <Paragraphs>18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Tugas berkarya dwimatra</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215</cp:revision>
  <dcterms:created xsi:type="dcterms:W3CDTF">2010-08-24T06:47:44Z</dcterms:created>
  <dcterms:modified xsi:type="dcterms:W3CDTF">2017-11-21T11:36:11Z</dcterms:modified>
</cp:coreProperties>
</file>