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16" r:id="rId3"/>
    <p:sldId id="371" r:id="rId4"/>
    <p:sldId id="372" r:id="rId5"/>
    <p:sldId id="373" r:id="rId6"/>
    <p:sldId id="257" r:id="rId7"/>
    <p:sldId id="364" r:id="rId8"/>
    <p:sldId id="335" r:id="rId9"/>
    <p:sldId id="365" r:id="rId10"/>
    <p:sldId id="366" r:id="rId11"/>
    <p:sldId id="367" r:id="rId12"/>
    <p:sldId id="368" r:id="rId13"/>
    <p:sldId id="369" r:id="rId14"/>
    <p:sldId id="3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106" d="100"/>
          <a:sy n="106" d="100"/>
        </p:scale>
        <p:origin x="-17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ADBBEE-86F4-48BE-B416-BE541283A4A3}" type="datetimeFigureOut">
              <a:rPr lang="id-ID"/>
              <a:pPr>
                <a:defRPr/>
              </a:pPr>
              <a:t>15/05/2019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0A6F61-1179-4B62-B2D8-1C9E63E2E29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5854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21CEE1-A99B-4C1C-A80F-978194060E0F}" type="slidenum">
              <a:rPr lang="id-ID" altLang="en-US" smtClean="0">
                <a:latin typeface="Calibri" pitchFamily="34" charset="0"/>
              </a:rPr>
              <a:pPr/>
              <a:t>2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25C3E-B3DA-47E1-9629-5920635E6DF3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7CA09-8C09-4A9A-B554-32318033D4C6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C618E-6721-4BEF-8F69-5610DF0CBECF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073FF-AC77-470A-AA35-E35837CCBDB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5D3EC-7DA9-44C4-919F-422E7625CF4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FCAE9-BE5D-48F0-AD74-6CC770A4C448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C926A-22C5-47C8-855E-6CC591CCB39F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C82F3-BD0E-4C41-923A-98764C050250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C31E03-3EC1-433D-A3AB-4FE941833576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56C9-CA2D-44AF-AD6A-C2D3D0BA4646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A104-6F4D-46C8-AE0C-43A5677E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25C5-328E-4D9E-81EB-9EE21A98C4B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04C5-CA85-4A0F-9FF4-3B18EEC57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38BA-5E7A-4AC6-AF5A-2AA9E0948443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7C1F-5093-4C5E-B88E-512A48BD5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F2C19A7-6195-46D1-B51E-DD5AA5E5ECE8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929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BE762-6883-4495-8767-99B85B7EB5D8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AC79-1115-4203-9C37-102FC5F93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4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A296-73DA-4558-B4FA-EEBA17CBA90E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3252-3148-4915-8CAF-4D2F69A50D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7AB75-8BBC-435E-A2C1-A2A5CFC8DDB9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B483-9346-4578-B98D-70A577DFE3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8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3F0C-799F-4149-AACA-12E3CDABCA3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B52F-B01F-49DF-87A4-36ED170440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8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D1D59-23D3-4AB3-9759-A05767F6ACF0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D669-F446-43D0-A753-C53708C307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76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9134-E64D-4FE7-B21B-3997FC95629D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541D-E1E2-41CE-9F45-F55BA57D7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2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F6C18-3F33-43C8-A34F-7FF0E17FDADC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54C1-1383-4D11-9CF0-0031E67F85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E762-6883-4495-8767-99B85B7EB5D8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AC79-1115-4203-9C37-102FC5F9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99C2-447D-4EFC-86CD-ADC19DE34FC8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C847-F13B-4E84-90BE-493CCDED06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6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225C5-328E-4D9E-81EB-9EE21A98C4B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04C5-CA85-4A0F-9FF4-3B18EEC576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13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38BA-5E7A-4AC6-AF5A-2AA9E0948443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7C1F-5093-4C5E-B88E-512A48BD5C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A296-73DA-4558-B4FA-EEBA17CBA90E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3252-3148-4915-8CAF-4D2F69A50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AB75-8BBC-435E-A2C1-A2A5CFC8DDB9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B483-9346-4578-B98D-70A577DFE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3F0C-799F-4149-AACA-12E3CDABCA3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B52F-B01F-49DF-87A4-36ED1704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1D59-23D3-4AB3-9759-A05767F6ACF0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D669-F446-43D0-A753-C53708C30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9134-E64D-4FE7-B21B-3997FC95629D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541D-E1E2-41CE-9F45-F55BA57D7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6C18-3F33-43C8-A34F-7FF0E17FDADC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54C1-1383-4D11-9CF0-0031E67F8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99C2-447D-4EFC-86CD-ADC19DE34FC8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C847-F13B-4E84-90BE-493CCDED0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2C19A7-6195-46D1-B51E-DD5AA5E5ECE8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439FD1-C228-426A-9EC4-B8E38FC5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439FD1-C228-426A-9EC4-B8E38FC53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19400" y="3657600"/>
            <a:ext cx="647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Pendidikan Ketrampilan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Pertemuan 1</a:t>
            </a:r>
          </a:p>
          <a:p>
            <a:pPr algn="ctr"/>
            <a:r>
              <a:rPr lang="id-ID" sz="2000" dirty="0" smtClean="0"/>
              <a:t>Kontrak pembelajaran, pengertian Pendidikan Ketrampilan, dan bidang kajian pendidikan ketrampilan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24000"/>
            <a:ext cx="422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INDRA G ROCHYAT, S.Sn., MA., M.Ds.</a:t>
            </a:r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0"/>
            <a:ext cx="2819400" cy="21518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334000"/>
          </a:xfrm>
        </p:spPr>
        <p:txBody>
          <a:bodyPr/>
          <a:lstStyle/>
          <a:p>
            <a:r>
              <a:rPr lang="id-ID" sz="2400" dirty="0" smtClean="0"/>
              <a:t>Jenis-jenis Keterampilan</a:t>
            </a:r>
            <a:br>
              <a:rPr lang="id-ID" sz="2400" dirty="0" smtClean="0"/>
            </a:br>
            <a:r>
              <a:rPr lang="id-ID" sz="2400" dirty="0" smtClean="0"/>
              <a:t>Kerajinan</a:t>
            </a:r>
            <a:br>
              <a:rPr lang="id-ID" sz="2400" dirty="0" smtClean="0"/>
            </a:br>
            <a:r>
              <a:rPr lang="id-ID" sz="2400" dirty="0" smtClean="0"/>
              <a:t>adalah hal yang berkaitan dengan buatan tangan atau kegiatan yang berkaitan dengan barang yang dihasilkan melalui keterampilan tangan.</a:t>
            </a:r>
            <a:br>
              <a:rPr lang="id-ID" sz="2400" dirty="0" smtClean="0"/>
            </a:br>
            <a:r>
              <a:rPr lang="id-ID" sz="2400" dirty="0" smtClean="0"/>
              <a:t>Klasifikasi:</a:t>
            </a:r>
            <a:br>
              <a:rPr lang="id-ID" sz="2400" dirty="0" smtClean="0"/>
            </a:br>
            <a:r>
              <a:rPr lang="id-ID" sz="2400" dirty="0" smtClean="0"/>
              <a:t>a.) perspektif medium/bahan: kerajinan batu, keramik, gerabah, logam, kaca, karet, plastik, dedaunan, buah.</a:t>
            </a:r>
            <a:br>
              <a:rPr lang="id-ID" sz="2400" dirty="0" smtClean="0"/>
            </a:br>
            <a:r>
              <a:rPr lang="id-ID" sz="2400" dirty="0" smtClean="0"/>
              <a:t>b.) Perspektif Proses: pencetakan, pembakaran, pemanasan, pewarnaan, penganyaman, pengukiran, pengguntingan, dan penjahitan.</a:t>
            </a:r>
            <a:br>
              <a:rPr lang="id-ID" sz="2400" dirty="0" smtClean="0"/>
            </a:br>
            <a:r>
              <a:rPr lang="id-ID" sz="2400" dirty="0" smtClean="0"/>
              <a:t>c.) Perspektif Fungsi: fungsi praktis (pemuas kebutuhan akan keindahan) dan fungsi estetik (perwujudan dari ide dan rasa tentang keindahan yang dibuat secara khusus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dirty="0" smtClean="0"/>
              <a:t>Ketukangan: elektronik, kayu, bambu, listrik. peternakan bercocok tanam Kewanitaan: Boga, busana, graha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b="1" dirty="0" smtClean="0"/>
              <a:t>Tata boga</a:t>
            </a:r>
            <a:r>
              <a:rPr lang="id-ID" sz="2400" dirty="0" smtClean="0"/>
              <a:t>: ialah pengetahuan di bidang boga (seni mengolah masakan/yang mencakup ruang lingkup makanan dari persiapan pengolahan sampai dengan menghidangkan masakan/makanan itu sendiri yang bersifat tradisional maupun internasional.</a:t>
            </a:r>
            <a:br>
              <a:rPr lang="id-ID" sz="2400" dirty="0" smtClean="0"/>
            </a:br>
            <a:r>
              <a:rPr lang="id-ID" sz="2400" b="1" dirty="0" smtClean="0"/>
              <a:t>Tata Graha</a:t>
            </a:r>
            <a:r>
              <a:rPr lang="id-ID" sz="2400" dirty="0" smtClean="0"/>
              <a:t>: mengatur atau menata peralatan, menjaga kebersihan dan kenyamanan, memperbaiki kerusakan dan memberi dekorasi dengan tujuan agar rumah/ hotel tampak rapi, bersih, menarik dan menyenangkan bagi penghuninya.</a:t>
            </a:r>
            <a:br>
              <a:rPr lang="id-ID" sz="2400" dirty="0" smtClean="0"/>
            </a:br>
            <a:r>
              <a:rPr lang="id-ID" sz="2400" b="1" dirty="0" smtClean="0"/>
              <a:t>Tata Busana</a:t>
            </a:r>
            <a:r>
              <a:rPr lang="id-ID" sz="2400" dirty="0" smtClean="0"/>
              <a:t>: cara-cara atau aturan-aturan dalam berbusana, berias dll.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Pustaka 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id-ID" sz="2400" dirty="0" smtClean="0"/>
              <a:t>Kamtini, Tanjung H. W. (2006). </a:t>
            </a:r>
            <a:r>
              <a:rPr lang="id-ID" sz="2400" i="1" dirty="0" smtClean="0"/>
              <a:t>Berkreativitas Melalui Kerajinan Tangan dan Kesenian di Sekolah Dasar</a:t>
            </a:r>
            <a:r>
              <a:rPr lang="id-ID" sz="2400" dirty="0" smtClean="0"/>
              <a:t>. (Jakarta: Depdiknas Ditjen Dikti Direktorat Ketenagaan). Hal. 4-6.</a:t>
            </a:r>
          </a:p>
          <a:p>
            <a:r>
              <a:rPr lang="en-US" sz="2400" dirty="0" err="1" smtClean="0"/>
              <a:t>Tumurang</a:t>
            </a:r>
            <a:r>
              <a:rPr lang="en-US" sz="2400" dirty="0" smtClean="0"/>
              <a:t>, H. T. (2006).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Kreativitas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. (Jakarta: </a:t>
            </a:r>
            <a:r>
              <a:rPr lang="en-US" sz="2400" dirty="0" err="1" smtClean="0"/>
              <a:t>Depdiknas</a:t>
            </a:r>
            <a:r>
              <a:rPr lang="en-US" sz="2400" dirty="0" smtClean="0"/>
              <a:t> </a:t>
            </a:r>
            <a:r>
              <a:rPr lang="en-US" sz="2400" dirty="0" err="1" smtClean="0"/>
              <a:t>Ditjen</a:t>
            </a:r>
            <a:r>
              <a:rPr lang="en-US" sz="2400" dirty="0" smtClean="0"/>
              <a:t> </a:t>
            </a:r>
            <a:r>
              <a:rPr lang="en-US" sz="2400" dirty="0" err="1" smtClean="0"/>
              <a:t>Dikti</a:t>
            </a:r>
            <a:r>
              <a:rPr lang="en-US" sz="2400" dirty="0" smtClean="0"/>
              <a:t> </a:t>
            </a:r>
            <a:r>
              <a:rPr lang="en-US" sz="2400" dirty="0" err="1" smtClean="0"/>
              <a:t>Direktorat</a:t>
            </a:r>
            <a:r>
              <a:rPr lang="en-US" sz="2400" dirty="0" smtClean="0"/>
              <a:t> </a:t>
            </a:r>
            <a:r>
              <a:rPr lang="en-US" sz="2400" dirty="0" err="1" smtClean="0"/>
              <a:t>Ketenagaan</a:t>
            </a:r>
            <a:r>
              <a:rPr lang="en-US" sz="2400" dirty="0" smtClean="0"/>
              <a:t>). Hal. 5-8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14341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2185257"/>
            <a:ext cx="5230368" cy="3355848"/>
          </a:xfrm>
        </p:spPr>
      </p:pic>
    </p:spTree>
    <p:extLst>
      <p:ext uri="{BB962C8B-B14F-4D97-AF65-F5344CB8AC3E}">
        <p14:creationId xmlns:p14="http://schemas.microsoft.com/office/powerpoint/2010/main" val="712447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587260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18995373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konsep ketrampilan di sekolah dasar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implementasi berbagai karya dan teknik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berkarya dengan teknik kering dan basah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berkarya melipat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berkarya dengan anyaman dan meronce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berkarya membatik celup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kontrak pembelajaran, pengertian kuliah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berkarya dwimatra dengan bidang garis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implementasi karya pameran ketrampilan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berkarya dwimatra dengan bentuk garis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berkarya trimatra dengan bentuk geometrik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berkarya trimatra dengan bentuk geometrik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berkarya kombinasi dwimatra dan trimatra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pengenalan trimatra dan dwimatra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id-ID" sz="2400" dirty="0" smtClean="0"/>
              <a:t>Mahasiswa mampu memahami hakekat pendidikan ketrampilan dan menerapkannya dalam penulisan karya tulis ilmiah Tentang Ketrampilan Anak Sekolah Dasar</a:t>
            </a:r>
          </a:p>
          <a:p>
            <a:r>
              <a:rPr lang="id-ID" sz="2400" dirty="0" smtClean="0"/>
              <a:t>Mahasiswa mampu memahami konsep logika deduktif maupun induktif  untuk mengembangkan cara berpikir logis dan ilmiah tentang Pendidikan Ketrampilan SD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dirty="0" smtClean="0"/>
              <a:t>Pengertian Pendidikan Keterampilan</a:t>
            </a:r>
            <a:br>
              <a:rPr lang="id-ID" sz="2400" dirty="0" smtClean="0"/>
            </a:br>
            <a:r>
              <a:rPr lang="id-ID" sz="2400" dirty="0" smtClean="0"/>
              <a:t>ialah bimbingan yang diberikan kepada anak agar memiliki kemampuan dalam hal membuat/ mencipta untuk melakukan sesuatu dengan baik dan cermat terhadap sumber-sumber yang ada dilingkungannya menjadi barang-barang kerajinan yang bermanfaat untuk memenuhi kebutuhan.</a:t>
            </a:r>
            <a:br>
              <a:rPr lang="id-ID" sz="2400" dirty="0" smtClean="0"/>
            </a:br>
            <a:r>
              <a:rPr lang="id-ID" sz="2400" dirty="0" smtClean="0"/>
              <a:t>Dalam artian sempit, Keterampilan ditujukan pada kegiatan-kegiatan berupa perbuatan. Dengan demikian pendidikan keterampilan adalah pendidikan prakarya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dirty="0" smtClean="0"/>
              <a:t>Pengertian Keterampilan</a:t>
            </a:r>
            <a:br>
              <a:rPr lang="id-ID" sz="2400" dirty="0" smtClean="0"/>
            </a:br>
            <a:r>
              <a:rPr lang="id-ID" sz="2400" dirty="0" smtClean="0"/>
              <a:t>yaitu kemampuan menggunakan nalar, pikiran dan perbuatan dalam mengerjakan sesuatu secara efektif dan efisien.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321</Words>
  <Application>Microsoft Office PowerPoint</Application>
  <PresentationFormat>On-screen Show (4:3)</PresentationFormat>
  <Paragraphs>48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Pustaka 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207</cp:revision>
  <dcterms:created xsi:type="dcterms:W3CDTF">2010-08-24T06:47:44Z</dcterms:created>
  <dcterms:modified xsi:type="dcterms:W3CDTF">2019-05-15T07:43:33Z</dcterms:modified>
</cp:coreProperties>
</file>