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6" r:id="rId2"/>
    <p:sldId id="335" r:id="rId3"/>
    <p:sldId id="365" r:id="rId4"/>
    <p:sldId id="366" r:id="rId5"/>
    <p:sldId id="367" r:id="rId6"/>
    <p:sldId id="370"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106" d="100"/>
          <a:sy n="106" d="100"/>
        </p:scale>
        <p:origin x="-87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30/09/2016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9AC926A-22C5-47C8-855E-6CC591CCB39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03C82F3-BD0E-4C41-923A-98764C050250}"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AC31E03-3EC1-433D-A3AB-4FE94183357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9/30/2016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9/30/2016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9/30/2016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9/30/2016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keterampilansikaladi.blogspot.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keterampilansikaladi.blogspot.com/2013/07/pengertian-tanaman-hias.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keterampilansikaladi.blogspot.com/2013/07/defenisi-atau-pengertian-keterampilan.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id-ID" sz="2000" b="1" dirty="0" smtClean="0">
                <a:solidFill>
                  <a:schemeClr val="bg1"/>
                </a:solidFill>
              </a:rPr>
              <a:t>2</a:t>
            </a:r>
            <a:endParaRPr lang="id-ID" sz="2000" b="1" dirty="0" smtClean="0">
              <a:solidFill>
                <a:schemeClr val="bg1"/>
              </a:solidFill>
            </a:endParaRPr>
          </a:p>
          <a:p>
            <a:pPr algn="ctr"/>
            <a:r>
              <a:rPr lang="id-ID" sz="2000" dirty="0" smtClean="0">
                <a:ln w="18415" cmpd="sng">
                  <a:solidFill>
                    <a:srgbClr val="FFFFFF"/>
                  </a:solidFill>
                  <a:prstDash val="solid"/>
                </a:ln>
                <a:solidFill>
                  <a:srgbClr val="FFFFFF"/>
                </a:solidFill>
                <a:latin typeface="Arial" pitchFamily="34" charset="0"/>
                <a:cs typeface="Arial" pitchFamily="34" charset="0"/>
              </a:rPr>
              <a:t>konsep ketrampilan di sekolah dasar</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5" name="Content Placeholder 4"/>
          <p:cNvSpPr>
            <a:spLocks noGrp="1"/>
          </p:cNvSpPr>
          <p:nvPr>
            <p:ph idx="1"/>
          </p:nvPr>
        </p:nvSpPr>
        <p:spPr/>
        <p:txBody>
          <a:bodyPr/>
          <a:lstStyle/>
          <a:p>
            <a:pPr algn="just"/>
            <a:r>
              <a:rPr lang="id-ID" sz="2400" b="1" dirty="0" smtClean="0">
                <a:hlinkClick r:id="rId4"/>
              </a:rPr>
              <a:t>Defenisi atau pengertian keterampilan</a:t>
            </a:r>
            <a:r>
              <a:rPr lang="id-ID" sz="2400" b="1" dirty="0" smtClean="0"/>
              <a:t> </a:t>
            </a:r>
            <a:endParaRPr lang="id-ID" sz="2400" b="1" dirty="0" smtClean="0"/>
          </a:p>
          <a:p>
            <a:pPr>
              <a:buNone/>
            </a:pPr>
            <a:r>
              <a:rPr lang="id-ID" sz="2400" b="1" dirty="0" smtClean="0"/>
              <a:t>	</a:t>
            </a:r>
            <a:r>
              <a:rPr lang="id-ID" sz="2400" dirty="0" smtClean="0"/>
              <a:t>adalah </a:t>
            </a:r>
            <a:r>
              <a:rPr lang="id-ID" sz="2400" dirty="0" smtClean="0"/>
              <a:t>kelebihan atau kecakapan yang dimiliki oleh seseorang untuk mampu menggunakan akal, fikiran, ide dan kreatifitasnya dalam mengerjakan atau menyelesaikan sesuatu. sumber lain mengatakan keterampilan yaitu kemampuan seseorang untuk menggunakan akal, fikiran, ide dan kreatifitasnya dalam mengerjakan, mengubah, menyelesaikan ataupun membuat sesuatu menjadi lebih bermakna sehngga menghasilkan sebuah nilai dari hasil pekerjaan tersebut</a:t>
            </a:r>
            <a:r>
              <a:rPr lang="id-ID" dirty="0" smtClean="0"/>
              <a:t/>
            </a:r>
            <a:br>
              <a:rPr lang="id-ID" dirty="0" smtClean="0"/>
            </a:br>
            <a:r>
              <a:rPr lang="id-ID" dirty="0" smtClean="0"/>
              <a:t/>
            </a:r>
            <a:br>
              <a:rPr lang="id-ID" dirty="0" smtClean="0"/>
            </a:br>
            <a:endParaRPr lang="id-ID" dirty="0" smtClean="0"/>
          </a:p>
          <a:p>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r>
              <a:rPr lang="id-ID" sz="2400" dirty="0" smtClean="0"/>
              <a:t>keterampilan/ kemampuan tersebut pada dasarnya akan lebih baik bila terus diasah dan dilatih untuk menaikkan kemampuan sehingga akan menjadi ahli atau menguasai dari salah satu bidang keterampilan yang ada. dan disinilah letak tugas para guru keterampilan untuk meningkatkan dan mengasah keterampilan siswa disekolah. </a:t>
            </a:r>
            <a:br>
              <a:rPr lang="id-ID" sz="2400" dirty="0" smtClean="0"/>
            </a:b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400" dirty="0" smtClean="0"/>
              <a:t>beberapa contoh dari </a:t>
            </a:r>
            <a:r>
              <a:rPr lang="id-ID" sz="2400" u="sng" dirty="0" smtClean="0"/>
              <a:t>keterampilan</a:t>
            </a:r>
            <a:r>
              <a:rPr lang="id-ID" sz="2400" dirty="0" smtClean="0"/>
              <a:t> itu sendiri antara lain:</a:t>
            </a:r>
            <a:br>
              <a:rPr lang="id-ID" sz="2400" dirty="0" smtClean="0"/>
            </a:br>
            <a:r>
              <a:rPr lang="id-ID" sz="2400" dirty="0" smtClean="0"/>
              <a:t>1. keterampilan menjahit</a:t>
            </a:r>
            <a:br>
              <a:rPr lang="id-ID" sz="2400" dirty="0" smtClean="0"/>
            </a:br>
            <a:r>
              <a:rPr lang="id-ID" sz="2400" dirty="0" smtClean="0"/>
              <a:t>2. keterampilan menulis</a:t>
            </a:r>
            <a:br>
              <a:rPr lang="id-ID" sz="2400" dirty="0" smtClean="0"/>
            </a:br>
            <a:r>
              <a:rPr lang="id-ID" sz="2400" dirty="0" smtClean="0"/>
              <a:t>3. keterampilan mengemudi</a:t>
            </a:r>
            <a:br>
              <a:rPr lang="id-ID" sz="2400" dirty="0" smtClean="0"/>
            </a:br>
            <a:r>
              <a:rPr lang="id-ID" sz="2400" dirty="0" smtClean="0"/>
              <a:t>4. keterampilan </a:t>
            </a:r>
            <a:r>
              <a:rPr lang="id-ID" sz="2400" dirty="0" smtClean="0"/>
              <a:t>memasak</a:t>
            </a:r>
          </a:p>
          <a:p>
            <a:r>
              <a:rPr lang="id-ID" sz="2400" dirty="0" smtClean="0"/>
              <a:t>5</a:t>
            </a:r>
            <a:r>
              <a:rPr lang="id-ID" sz="2400" dirty="0" smtClean="0"/>
              <a:t>. keterampilan membuat kerajinan</a:t>
            </a:r>
          </a:p>
          <a:p>
            <a:r>
              <a:rPr lang="id-ID" sz="2400" dirty="0" smtClean="0"/>
              <a:t>6. keterampilan menanam </a:t>
            </a:r>
            <a:r>
              <a:rPr lang="id-ID" sz="2400" dirty="0" smtClean="0">
                <a:hlinkClick r:id="rId4"/>
              </a:rPr>
              <a:t>tanaman hias</a:t>
            </a:r>
            <a:r>
              <a:rPr lang="id-ID" sz="2400" dirty="0" smtClean="0"/>
              <a:t/>
            </a:r>
            <a:br>
              <a:rPr lang="id-ID" sz="2400" dirty="0" smtClean="0"/>
            </a:br>
            <a:r>
              <a:rPr lang="id-ID" sz="2400" dirty="0" smtClean="0"/>
              <a:t>7. dll</a:t>
            </a:r>
          </a:p>
          <a:p>
            <a:pPr>
              <a:buNone/>
            </a:pPr>
            <a:r>
              <a:rPr lang="id-ID" sz="2400" dirty="0" smtClean="0"/>
              <a:t/>
            </a:r>
            <a:br>
              <a:rPr lang="id-ID" sz="2400" dirty="0" smtClean="0"/>
            </a:br>
            <a:endParaRPr lang="id-ID" sz="24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6" name="Content Placeholder 5"/>
          <p:cNvSpPr>
            <a:spLocks noGrp="1"/>
          </p:cNvSpPr>
          <p:nvPr>
            <p:ph idx="1"/>
          </p:nvPr>
        </p:nvSpPr>
        <p:spPr>
          <a:xfrm>
            <a:off x="381000" y="838200"/>
            <a:ext cx="8229600" cy="5334000"/>
          </a:xfrm>
        </p:spPr>
        <p:txBody>
          <a:bodyPr/>
          <a:lstStyle/>
          <a:p>
            <a:endParaRPr lang="id-ID" sz="2400" dirty="0" smtClean="0"/>
          </a:p>
          <a:p>
            <a:endParaRPr lang="id-ID" sz="2200" dirty="0" smtClean="0">
              <a:latin typeface="Arial" charset="0"/>
              <a:cs typeface="Arial" charset="0"/>
            </a:endParaRPr>
          </a:p>
        </p:txBody>
      </p:sp>
      <p:sp>
        <p:nvSpPr>
          <p:cNvPr id="5" name="Rectangle 4"/>
          <p:cNvSpPr/>
          <p:nvPr/>
        </p:nvSpPr>
        <p:spPr>
          <a:xfrm>
            <a:off x="685800" y="1295400"/>
            <a:ext cx="7924800" cy="5355312"/>
          </a:xfrm>
          <a:prstGeom prst="rect">
            <a:avLst/>
          </a:prstGeom>
        </p:spPr>
        <p:txBody>
          <a:bodyPr wrap="square">
            <a:spAutoFit/>
          </a:bodyPr>
          <a:lstStyle/>
          <a:p>
            <a:r>
              <a:rPr lang="id-ID" dirty="0" smtClean="0"/>
              <a:t>keterampilan tersebut dapat dilatih sehingga mampu melakukan sesuatu, tanpa adanya latihan dan proses pengasahan akal, fikiran tersebut tidak akan bisa menghasilkan sebuah keterampilan yang khusus atau terampil karena keterampilan bukanlah bakat yang bisa saja didapat tanpa melalui proses belajar yang intensif dan bukanlah merupakan kelebihan yang sudah diberikan semenjak lahir.</a:t>
            </a:r>
            <a:br>
              <a:rPr lang="id-ID" dirty="0" smtClean="0"/>
            </a:br>
            <a:r>
              <a:rPr lang="id-ID" dirty="0" smtClean="0"/>
              <a:t/>
            </a:r>
            <a:br>
              <a:rPr lang="id-ID" dirty="0" smtClean="0"/>
            </a:br>
            <a:r>
              <a:rPr lang="id-ID" dirty="0" smtClean="0"/>
              <a:t>sehingga untuk menjadi seorang yang terampil dengan memiliki keahian khusus pada bidang tertentu haruslah melalui latihan dan belajar dengan tekun supaya dapat menguasai bidang tersebut dan dapat memahami dan mengaplikasikannya. </a:t>
            </a:r>
          </a:p>
          <a:p>
            <a:r>
              <a:rPr lang="id-ID" i="1" dirty="0" smtClean="0"/>
              <a:t/>
            </a:r>
            <a:br>
              <a:rPr lang="id-ID" i="1" dirty="0" smtClean="0"/>
            </a:br>
            <a:endParaRPr lang="id-ID" dirty="0" smtClean="0"/>
          </a:p>
          <a:p>
            <a:r>
              <a:rPr lang="id-ID" i="1" dirty="0" smtClean="0">
                <a:hlinkClick r:id="rId4"/>
              </a:rPr>
              <a:t>pengertian keterampilan</a:t>
            </a:r>
            <a:r>
              <a:rPr lang="id-ID" dirty="0" smtClean="0"/>
              <a:t> secara sederhana menurut kamusbesar .com adalah</a:t>
            </a:r>
          </a:p>
          <a:p>
            <a:r>
              <a:rPr lang="id-ID" dirty="0" smtClean="0"/>
              <a:t>"kecakapan untuk menyelelesaikan tugas"</a:t>
            </a:r>
          </a:p>
          <a:p>
            <a:r>
              <a:rPr lang="id-ID" dirty="0" smtClean="0"/>
              <a:t/>
            </a:r>
            <a:br>
              <a:rPr lang="id-ID" dirty="0" smtClean="0"/>
            </a:br>
            <a:r>
              <a:rPr lang="id-ID" dirty="0" smtClean="0"/>
              <a:t/>
            </a:r>
            <a:br>
              <a:rPr lang="id-ID" dirty="0" smtClean="0"/>
            </a:br>
            <a:endParaRPr lang="id-ID"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400" dirty="0" smtClean="0"/>
              <a:t>Kamtini, Tanjung H. W. (2006). </a:t>
            </a:r>
            <a:r>
              <a:rPr lang="id-ID" sz="2400" i="1" dirty="0" smtClean="0"/>
              <a:t>Berkreativitas Melalui Kerajinan Tangan dan Kesenian di Sekolah Dasar</a:t>
            </a:r>
            <a:r>
              <a:rPr lang="id-ID" sz="2400" dirty="0" smtClean="0"/>
              <a:t>. (Jakarta: Depdiknas Ditjen Dikti Direktorat Ketenagaan). </a:t>
            </a:r>
          </a:p>
          <a:p>
            <a:r>
              <a:rPr lang="en-US" sz="2400" dirty="0" err="1" smtClean="0"/>
              <a:t>Tumurang</a:t>
            </a:r>
            <a:r>
              <a:rPr lang="en-US" sz="2400" dirty="0" smtClean="0"/>
              <a:t>, H. T. (2006). </a:t>
            </a:r>
            <a:r>
              <a:rPr lang="en-US" sz="2400" dirty="0" err="1" smtClean="0"/>
              <a:t>Pembelajaran</a:t>
            </a:r>
            <a:r>
              <a:rPr lang="en-US" sz="2400" dirty="0" smtClean="0"/>
              <a:t> </a:t>
            </a:r>
            <a:r>
              <a:rPr lang="en-US" sz="2400" dirty="0" err="1" smtClean="0"/>
              <a:t>Kreativitas</a:t>
            </a:r>
            <a:r>
              <a:rPr lang="en-US" sz="2400" dirty="0" smtClean="0"/>
              <a:t> </a:t>
            </a:r>
            <a:r>
              <a:rPr lang="en-US" sz="2400" dirty="0" err="1" smtClean="0"/>
              <a:t>Seni</a:t>
            </a:r>
            <a:r>
              <a:rPr lang="en-US" sz="2400" dirty="0" smtClean="0"/>
              <a:t> </a:t>
            </a:r>
            <a:r>
              <a:rPr lang="en-US" sz="2400" dirty="0" err="1" smtClean="0"/>
              <a:t>anak</a:t>
            </a:r>
            <a:r>
              <a:rPr lang="en-US" sz="2400" dirty="0" smtClean="0"/>
              <a:t> </a:t>
            </a:r>
            <a:r>
              <a:rPr lang="en-US" sz="2400" dirty="0" err="1" smtClean="0"/>
              <a:t>Sekolah</a:t>
            </a:r>
            <a:r>
              <a:rPr lang="en-US" sz="2400" dirty="0" smtClean="0"/>
              <a:t> </a:t>
            </a:r>
            <a:r>
              <a:rPr lang="en-US" sz="2400" dirty="0" err="1" smtClean="0"/>
              <a:t>Dasar</a:t>
            </a:r>
            <a:r>
              <a:rPr lang="en-US" sz="2400" dirty="0" smtClean="0"/>
              <a:t>. (Jakarta: </a:t>
            </a:r>
            <a:r>
              <a:rPr lang="en-US" sz="2400" dirty="0" err="1" smtClean="0"/>
              <a:t>Depdiknas</a:t>
            </a:r>
            <a:r>
              <a:rPr lang="en-US" sz="2400" dirty="0" smtClean="0"/>
              <a:t> </a:t>
            </a:r>
            <a:r>
              <a:rPr lang="en-US" sz="2400" dirty="0" err="1" smtClean="0"/>
              <a:t>Ditjen</a:t>
            </a:r>
            <a:r>
              <a:rPr lang="en-US" sz="2400" dirty="0" smtClean="0"/>
              <a:t> </a:t>
            </a:r>
            <a:r>
              <a:rPr lang="en-US" sz="2400" dirty="0" err="1" smtClean="0"/>
              <a:t>Dikti</a:t>
            </a:r>
            <a:r>
              <a:rPr lang="en-US" sz="2400" dirty="0" smtClean="0"/>
              <a:t> </a:t>
            </a:r>
            <a:r>
              <a:rPr lang="en-US" sz="2400" dirty="0" err="1" smtClean="0"/>
              <a:t>Direktorat</a:t>
            </a:r>
            <a:r>
              <a:rPr lang="en-US" sz="2400" dirty="0" smtClean="0"/>
              <a:t> </a:t>
            </a:r>
            <a:r>
              <a:rPr lang="en-US" sz="2400" dirty="0" err="1" smtClean="0"/>
              <a:t>Ketenagaan</a:t>
            </a:r>
            <a:r>
              <a:rPr lang="en-US" sz="2400" dirty="0" smtClean="0"/>
              <a:t>). </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191</Words>
  <Application>Microsoft Office PowerPoint</Application>
  <PresentationFormat>On-screen Show (4:3)</PresentationFormat>
  <Paragraphs>24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Pustaka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208</cp:revision>
  <dcterms:created xsi:type="dcterms:W3CDTF">2010-08-24T06:47:44Z</dcterms:created>
  <dcterms:modified xsi:type="dcterms:W3CDTF">2016-09-30T06:52:00Z</dcterms:modified>
</cp:coreProperties>
</file>