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6" r:id="rId2"/>
    <p:sldId id="335" r:id="rId3"/>
    <p:sldId id="365" r:id="rId4"/>
    <p:sldId id="366" r:id="rId5"/>
    <p:sldId id="367" r:id="rId6"/>
    <p:sldId id="368" r:id="rId7"/>
    <p:sldId id="37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>
        <p:scale>
          <a:sx n="106" d="100"/>
          <a:sy n="106" d="100"/>
        </p:scale>
        <p:origin x="-870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ADBBEE-86F4-48BE-B416-BE541283A4A3}" type="datetimeFigureOut">
              <a:rPr lang="id-ID"/>
              <a:pPr>
                <a:defRPr/>
              </a:pPr>
              <a:t>30/09/2016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0A6F61-1179-4B62-B2D8-1C9E63E2E29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FCAE9-BE5D-48F0-AD74-6CC770A4C448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C926A-22C5-47C8-855E-6CC591CCB39F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C82F3-BD0E-4C41-923A-98764C0502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C31E03-3EC1-433D-A3AB-4FE941833576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25C3E-B3DA-47E1-9629-5920635E6DF3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C618E-6721-4BEF-8F69-5610DF0CBECF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56C9-CA2D-44AF-AD6A-C2D3D0BA4646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A104-6F4D-46C8-AE0C-43A5677E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25C5-328E-4D9E-81EB-9EE21A98C4BA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04C5-CA85-4A0F-9FF4-3B18EEC57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38BA-5E7A-4AC6-AF5A-2AA9E0948443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7C1F-5093-4C5E-B88E-512A48BD5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E762-6883-4495-8767-99B85B7EB5D8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AC79-1115-4203-9C37-102FC5F9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1A296-73DA-4558-B4FA-EEBA17CBA90E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3252-3148-4915-8CAF-4D2F69A50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AB75-8BBC-435E-A2C1-A2A5CFC8DDB9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B483-9346-4578-B98D-70A577DFE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3F0C-799F-4149-AACA-12E3CDABCA3A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B52F-B01F-49DF-87A4-36ED17044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1D59-23D3-4AB3-9759-A05767F6ACF0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D669-F446-43D0-A753-C53708C30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9134-E64D-4FE7-B21B-3997FC95629D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541D-E1E2-41CE-9F45-F55BA57D7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6C18-3F33-43C8-A34F-7FF0E17FDADC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54C1-1383-4D11-9CF0-0031E67F8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99C2-447D-4EFC-86CD-ADC19DE34FC8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C847-F13B-4E84-90BE-493CCDED0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2C19A7-6195-46D1-B51E-DD5AA5E5ECE8}" type="datetime1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439FD1-C228-426A-9EC4-B8E38FC5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819400" y="36576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Pendidikan Ketrampilan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3</a:t>
            </a:r>
            <a:endParaRPr lang="id-ID" sz="2000" b="1" dirty="0" smtClean="0">
              <a:solidFill>
                <a:schemeClr val="bg1"/>
              </a:solidFill>
            </a:endParaRPr>
          </a:p>
          <a:p>
            <a:pPr algn="ctr"/>
            <a:r>
              <a:rPr lang="id-I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berkarya dengan teknik kering dan basah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524000"/>
            <a:ext cx="422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INDRA G ROCHYAT, S.Sn., MA., M.Ds.</a:t>
            </a:r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0"/>
            <a:ext cx="2819400" cy="21518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363" y="1052513"/>
            <a:ext cx="71532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5794" y="1219200"/>
            <a:ext cx="8359616" cy="464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826" y="1962150"/>
            <a:ext cx="8490239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Karya dengan teknik kering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057399"/>
            <a:ext cx="503184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Karya dengan teknik basah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04653"/>
            <a:ext cx="6436915" cy="46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Pustaka 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id-ID" sz="2400" dirty="0" smtClean="0"/>
              <a:t>Kamtini, Tanjung H. W. (2006). </a:t>
            </a:r>
            <a:r>
              <a:rPr lang="id-ID" sz="2400" i="1" dirty="0" smtClean="0"/>
              <a:t>Berkreativitas Melalui Kerajinan Tangan dan Kesenian di Sekolah Dasar</a:t>
            </a:r>
            <a:r>
              <a:rPr lang="id-ID" sz="2400" dirty="0" smtClean="0"/>
              <a:t>. (Jakarta: Depdiknas Ditjen Dikti Direktorat Ketenagaan). Hal. 4-6.</a:t>
            </a:r>
          </a:p>
          <a:p>
            <a:r>
              <a:rPr lang="en-US" sz="2400" dirty="0" err="1" smtClean="0"/>
              <a:t>Tumurang</a:t>
            </a:r>
            <a:r>
              <a:rPr lang="en-US" sz="2400" dirty="0" smtClean="0"/>
              <a:t>, H. T. (2006).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Kreativitas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. (Jakarta: </a:t>
            </a:r>
            <a:r>
              <a:rPr lang="en-US" sz="2400" dirty="0" err="1" smtClean="0"/>
              <a:t>Depdiknas</a:t>
            </a:r>
            <a:r>
              <a:rPr lang="en-US" sz="2400" dirty="0" smtClean="0"/>
              <a:t> </a:t>
            </a:r>
            <a:r>
              <a:rPr lang="en-US" sz="2400" dirty="0" err="1" smtClean="0"/>
              <a:t>Ditjen</a:t>
            </a:r>
            <a:r>
              <a:rPr lang="en-US" sz="2400" dirty="0" smtClean="0"/>
              <a:t> </a:t>
            </a:r>
            <a:r>
              <a:rPr lang="en-US" sz="2400" dirty="0" err="1" smtClean="0"/>
              <a:t>Dikti</a:t>
            </a:r>
            <a:r>
              <a:rPr lang="en-US" sz="2400" dirty="0" smtClean="0"/>
              <a:t> </a:t>
            </a:r>
            <a:r>
              <a:rPr lang="en-US" sz="2400" dirty="0" err="1" smtClean="0"/>
              <a:t>Direktorat</a:t>
            </a:r>
            <a:r>
              <a:rPr lang="en-US" sz="2400" dirty="0" smtClean="0"/>
              <a:t> </a:t>
            </a:r>
            <a:r>
              <a:rPr lang="en-US" sz="2400" dirty="0" err="1" smtClean="0"/>
              <a:t>Ketenagaan</a:t>
            </a:r>
            <a:r>
              <a:rPr lang="en-US" sz="2400" dirty="0" smtClean="0"/>
              <a:t>). Hal. 5-8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96</Words>
  <Application>Microsoft Office PowerPoint</Application>
  <PresentationFormat>On-screen Show (4:3)</PresentationFormat>
  <Paragraphs>15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Karya dengan teknik kering</vt:lpstr>
      <vt:lpstr>Karya dengan teknik basah</vt:lpstr>
      <vt:lpstr>Pustaka 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ahmad-fuad</cp:lastModifiedBy>
  <cp:revision>207</cp:revision>
  <dcterms:created xsi:type="dcterms:W3CDTF">2010-08-24T06:47:44Z</dcterms:created>
  <dcterms:modified xsi:type="dcterms:W3CDTF">2016-09-30T08:05:51Z</dcterms:modified>
</cp:coreProperties>
</file>