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316" r:id="rId2"/>
    <p:sldId id="335" r:id="rId3"/>
    <p:sldId id="365" r:id="rId4"/>
    <p:sldId id="366" r:id="rId5"/>
    <p:sldId id="367" r:id="rId6"/>
    <p:sldId id="368" r:id="rId7"/>
    <p:sldId id="37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992" autoAdjust="0"/>
    <p:restoredTop sz="93190" autoAdjust="0"/>
  </p:normalViewPr>
  <p:slideViewPr>
    <p:cSldViewPr>
      <p:cViewPr>
        <p:scale>
          <a:sx n="106" d="100"/>
          <a:sy n="106" d="100"/>
        </p:scale>
        <p:origin x="-870" y="45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A7ADBBEE-86F4-48BE-B416-BE541283A4A3}" type="datetimeFigureOut">
              <a:rPr lang="id-ID"/>
              <a:pPr>
                <a:defRPr/>
              </a:pPr>
              <a:t>30/09/2016</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id-ID"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id-ID"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70A6F61-1179-4B62-B2D8-1C9E63E2E291}" type="slidenum">
              <a:rPr lang="id-ID"/>
              <a:pPr>
                <a:defRPr/>
              </a:pPr>
              <a:t>‹#›</a:t>
            </a:fld>
            <a:endParaRPr lang="id-ID"/>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3DFCAE9-BE5D-48F0-AD74-6CC770A4C448}" type="slidenum">
              <a:rPr lang="id-ID" smtClean="0"/>
              <a:pPr>
                <a:defRPr/>
              </a:pPr>
              <a:t>2</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C9AC926A-22C5-47C8-855E-6CC591CCB39F}" type="slidenum">
              <a:rPr lang="id-ID" smtClean="0"/>
              <a:pPr>
                <a:defRPr/>
              </a:pPr>
              <a:t>3</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03C82F3-BD0E-4C41-923A-98764C050250}" type="slidenum">
              <a:rPr lang="id-ID" smtClean="0"/>
              <a:pPr>
                <a:defRPr/>
              </a:pPr>
              <a:t>4</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BAC31E03-3EC1-433D-A3AB-4FE941833576}" type="slidenum">
              <a:rPr lang="id-ID" smtClean="0"/>
              <a:pPr>
                <a:defRPr/>
              </a:pPr>
              <a:t>5</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5325C3E-B3DA-47E1-9629-5920635E6DF3}" type="slidenum">
              <a:rPr lang="id-ID" smtClean="0"/>
              <a:pPr>
                <a:defRPr/>
              </a:pPr>
              <a:t>6</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7D6C618E-6721-4BEF-8F69-5610DF0CBECF}" type="slidenum">
              <a:rPr lang="id-ID" smtClean="0"/>
              <a:pPr>
                <a:defRPr/>
              </a:pPr>
              <a:t>7</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B5A656C9-CA2D-44AF-AD6A-C2D3D0BA4646}"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AD1A104-6F4D-46C8-AE0C-43A5677E39B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10225C5-328E-4D9E-81EB-9EE21A98C4BA}"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6004C5-CA85-4A0F-9FF4-3B18EEC57699}"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21738BA-5E7A-4AC6-AF5A-2AA9E0948443}"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0FB7C1F-5093-4C5E-B88E-512A48BD5CB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70BE762-6883-4495-8767-99B85B7EB5D8}"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61BAC79-1115-4203-9C37-102FC5F9364C}"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F01A296-73DA-4558-B4FA-EEBA17CBA90E}" type="datetime1">
              <a:rPr lang="en-US"/>
              <a:pPr>
                <a:defRPr/>
              </a:pPr>
              <a:t>9/30/2016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383252-3148-4915-8CAF-4D2F69A50DA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5C7AB75-8BBC-435E-A2C1-A2A5CFC8DDB9}"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0CEB483-9346-4578-B98D-70A577DFE3C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8BC43F0C-799F-4149-AACA-12E3CDABCA3A}" type="datetime1">
              <a:rPr lang="en-US"/>
              <a:pPr>
                <a:defRPr/>
              </a:pPr>
              <a:t>9/30/2016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106B52F-B01F-49DF-87A4-36ED1704406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188D1D59-23D3-4AB3-9759-A05767F6ACF0}" type="datetime1">
              <a:rPr lang="en-US"/>
              <a:pPr>
                <a:defRPr/>
              </a:pPr>
              <a:t>9/30/2016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03EDD669-F446-43D0-A753-C53708C30799}"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809134-E64D-4FE7-B21B-3997FC95629D}" type="datetime1">
              <a:rPr lang="en-US"/>
              <a:pPr>
                <a:defRPr/>
              </a:pPr>
              <a:t>9/30/2016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BE73541D-E1E2-41CE-9F45-F55BA57D780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1F6C18-3F33-43C8-A34F-7FF0E17FDADC}"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FE754C1-1383-4D11-9CF0-0031E67F855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31A99C2-447D-4EFC-86CD-ADC19DE34FC8}" type="datetime1">
              <a:rPr lang="en-US"/>
              <a:pPr>
                <a:defRPr/>
              </a:pPr>
              <a:t>9/30/2016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358C847-F13B-4E84-90BE-493CCDED06E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F2C19A7-6195-46D1-B51E-DD5AA5E5ECE8}" type="datetime1">
              <a:rPr lang="en-US"/>
              <a:pPr>
                <a:defRPr/>
              </a:pPr>
              <a:t>9/30/2016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400">
                <a:solidFill>
                  <a:schemeClr val="tx1"/>
                </a:solidFill>
                <a:latin typeface="+mn-lt"/>
              </a:defRPr>
            </a:lvl1pPr>
          </a:lstStyle>
          <a:p>
            <a:pPr>
              <a:defRPr/>
            </a:pPr>
            <a:fld id="{D1439FD1-C228-426A-9EC4-B8E38FC5324D}"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2819400" y="3657600"/>
            <a:ext cx="6477000" cy="1077218"/>
          </a:xfrm>
          <a:prstGeom prst="rect">
            <a:avLst/>
          </a:prstGeom>
          <a:noFill/>
          <a:ln w="9525">
            <a:noFill/>
            <a:miter lim="800000"/>
            <a:headEnd/>
            <a:tailEnd/>
          </a:ln>
        </p:spPr>
        <p:txBody>
          <a:bodyPr wrap="square">
            <a:spAutoFit/>
          </a:bodyPr>
          <a:lstStyle/>
          <a:p>
            <a:pPr algn="ctr"/>
            <a:r>
              <a:rPr lang="id-ID" sz="2400" b="1" dirty="0" smtClean="0">
                <a:solidFill>
                  <a:schemeClr val="bg1"/>
                </a:solidFill>
              </a:rPr>
              <a:t>Pendidikan Ketrampilan</a:t>
            </a:r>
          </a:p>
          <a:p>
            <a:pPr algn="ctr"/>
            <a:r>
              <a:rPr lang="id-ID" sz="2000" b="1" dirty="0" smtClean="0">
                <a:solidFill>
                  <a:schemeClr val="bg1"/>
                </a:solidFill>
              </a:rPr>
              <a:t>Pertemuan </a:t>
            </a:r>
            <a:r>
              <a:rPr lang="id-ID" sz="2000" b="1" dirty="0" smtClean="0">
                <a:solidFill>
                  <a:schemeClr val="bg1"/>
                </a:solidFill>
              </a:rPr>
              <a:t>4</a:t>
            </a:r>
            <a:endParaRPr lang="id-ID" sz="2000" b="1" dirty="0" smtClean="0">
              <a:solidFill>
                <a:schemeClr val="bg1"/>
              </a:solidFill>
            </a:endParaRPr>
          </a:p>
          <a:p>
            <a:pPr algn="ctr"/>
            <a:r>
              <a:rPr lang="id-ID" sz="2000" dirty="0" smtClean="0">
                <a:ln w="18415" cmpd="sng">
                  <a:solidFill>
                    <a:srgbClr val="FFFFFF"/>
                  </a:solidFill>
                  <a:prstDash val="solid"/>
                </a:ln>
                <a:solidFill>
                  <a:srgbClr val="FFFFFF"/>
                </a:solidFill>
                <a:latin typeface="Arial" pitchFamily="34" charset="0"/>
                <a:cs typeface="Arial" pitchFamily="34" charset="0"/>
              </a:rPr>
              <a:t>berkarya melipat</a:t>
            </a:r>
            <a:endParaRPr lang="en-US" sz="2000" b="1" dirty="0">
              <a:solidFill>
                <a:schemeClr val="bg1"/>
              </a:solidFill>
            </a:endParaRPr>
          </a:p>
        </p:txBody>
      </p:sp>
      <p:sp>
        <p:nvSpPr>
          <p:cNvPr id="4" name="TextBox 3"/>
          <p:cNvSpPr txBox="1"/>
          <p:nvPr/>
        </p:nvSpPr>
        <p:spPr>
          <a:xfrm>
            <a:off x="2971800" y="1524000"/>
            <a:ext cx="4228593" cy="369332"/>
          </a:xfrm>
          <a:prstGeom prst="rect">
            <a:avLst/>
          </a:prstGeom>
          <a:noFill/>
        </p:spPr>
        <p:txBody>
          <a:bodyPr wrap="none" rtlCol="0">
            <a:spAutoFit/>
          </a:bodyPr>
          <a:lstStyle/>
          <a:p>
            <a:r>
              <a:rPr lang="id-ID" dirty="0" smtClean="0">
                <a:solidFill>
                  <a:schemeClr val="bg1"/>
                </a:solidFill>
                <a:effectLst>
                  <a:outerShdw blurRad="38100" dist="38100" dir="2700000" algn="tl">
                    <a:srgbClr val="000000">
                      <a:alpha val="43137"/>
                    </a:srgbClr>
                  </a:outerShdw>
                </a:effectLst>
              </a:rPr>
              <a:t>INDRA G ROCHYAT, S.Sn., MA., M.Ds.</a:t>
            </a:r>
            <a:endParaRPr lang="id-ID" dirty="0">
              <a:solidFill>
                <a:schemeClr val="bg1"/>
              </a:solidFill>
              <a:effectLst>
                <a:outerShdw blurRad="38100" dist="38100" dir="2700000" algn="tl">
                  <a:srgbClr val="000000">
                    <a:alpha val="43137"/>
                  </a:srgbClr>
                </a:outerShdw>
              </a:effectLst>
            </a:endParaRPr>
          </a:p>
        </p:txBody>
      </p:sp>
      <p:pic>
        <p:nvPicPr>
          <p:cNvPr id="5" name="Picture 4" descr="429.JPG"/>
          <p:cNvPicPr>
            <a:picLocks noChangeAspect="1"/>
          </p:cNvPicPr>
          <p:nvPr/>
        </p:nvPicPr>
        <p:blipFill>
          <a:blip r:embed="rId3" cstate="print"/>
          <a:stretch>
            <a:fillRect/>
          </a:stretch>
        </p:blipFill>
        <p:spPr>
          <a:xfrm>
            <a:off x="76200" y="1524000"/>
            <a:ext cx="2819400" cy="2151894"/>
          </a:xfrm>
          <a:prstGeom prst="rect">
            <a:avLst/>
          </a:prstGeom>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endParaRPr lang="id-ID" sz="3200" dirty="0" smtClean="0">
              <a:latin typeface="Arial" charset="0"/>
              <a:cs typeface="Arial" charset="0"/>
            </a:endParaRPr>
          </a:p>
        </p:txBody>
      </p:sp>
      <p:sp>
        <p:nvSpPr>
          <p:cNvPr id="5" name="Content Placeholder 4"/>
          <p:cNvSpPr>
            <a:spLocks noGrp="1"/>
          </p:cNvSpPr>
          <p:nvPr>
            <p:ph idx="1"/>
          </p:nvPr>
        </p:nvSpPr>
        <p:spPr/>
        <p:txBody>
          <a:bodyPr/>
          <a:lstStyle/>
          <a:p>
            <a:r>
              <a:rPr lang="id-ID" sz="2000" dirty="0" smtClean="0"/>
              <a:t>Origami merupakan salah satu kesenian melipat kertas, atau papercraft yang cukup banyak digemari saat ini. Cara membuat origami yang mudah bahanya sederhana membuat banyak orang menyukainya.origami berasal dari bahasajepang, padahal debetulnya origami pertama kali lahir di china sekitartahun 200 -300 M dan diperkenalkan di jepangoleh orang china.yang merupakan utusan kerajaan jepang yang menganut agama budha.</a:t>
            </a:r>
            <a:br>
              <a:rPr lang="id-ID" sz="2000" dirty="0" smtClean="0"/>
            </a:br>
            <a:r>
              <a:rPr lang="id-ID" sz="2000" dirty="0" smtClean="0"/>
              <a:t>Langkah pembuatan kerajinan melipat origami yang pertama dilakukan adalah</a:t>
            </a:r>
            <a:br>
              <a:rPr lang="id-ID" sz="2000" dirty="0" smtClean="0"/>
            </a:br>
            <a:r>
              <a:rPr lang="id-ID" sz="2000" dirty="0" smtClean="0"/>
              <a:t>Yaitu membentuk segitigakan sepetak kertas origami tersebut , </a:t>
            </a:r>
            <a:r>
              <a:rPr lang="id-ID" sz="2000" dirty="0" smtClean="0"/>
              <a:t>hal </a:t>
            </a:r>
            <a:r>
              <a:rPr lang="id-ID" sz="2000" dirty="0" smtClean="0"/>
              <a:t>yang terpenting adalah harus rapi dan tulen membentuk suatu hal yang diinginkan untuk tujuan yang ingin dihasilkan</a:t>
            </a:r>
            <a:endParaRPr lang="id-ID" sz="2000"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6147"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 name="Content Placeholder 4"/>
          <p:cNvSpPr>
            <a:spLocks noGrp="1"/>
          </p:cNvSpPr>
          <p:nvPr>
            <p:ph idx="1"/>
          </p:nvPr>
        </p:nvSpPr>
        <p:spPr/>
        <p:txBody>
          <a:bodyPr/>
          <a:lstStyle/>
          <a:p>
            <a:r>
              <a:rPr lang="id-ID" sz="2000" dirty="0" smtClean="0"/>
              <a:t>Jenis kertas yang saya gunaakan hanya 1 macam yaitu:</a:t>
            </a:r>
            <a:br>
              <a:rPr lang="id-ID" sz="2000" dirty="0" smtClean="0"/>
            </a:br>
            <a:r>
              <a:rPr lang="id-ID" sz="2000" dirty="0" smtClean="0"/>
              <a:t>Paper craft, yang mana dengan teksturnya yang tipis tapi memudahkan kita untuk membentuk sesuatu yang kita inginkan</a:t>
            </a:r>
            <a:br>
              <a:rPr lang="id-ID" sz="2000" dirty="0" smtClean="0"/>
            </a:br>
            <a:r>
              <a:rPr lang="id-ID" sz="2000" dirty="0" smtClean="0"/>
              <a:t>Secara sederhana program olehanak –anak gampong keudedua tentang prakarya seni melipat kertas origami kami lakukan bersama-sama , gunanya untuk meningkatkan pengetahuan sianak dalam berkreasi seni yang memiliki banyak nilai guna. Origami yang kami praktekan adalah untuk membuat sebentuk bunga,, yang steo by step kami praktekan di depan anak –anak . supaya anak –anak cepat paham sianak langsung ikut melakukan hal yang bersamaan dalam peraktek tersebut , alhasil anak –anak gampong keudedua cepat paham dan menangkap bagaimana proses pembuatanya</a:t>
            </a:r>
            <a:endParaRPr lang="id-ID" sz="20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717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7172" name="Content Placeholder 5"/>
          <p:cNvSpPr>
            <a:spLocks noGrp="1"/>
          </p:cNvSpPr>
          <p:nvPr>
            <p:ph idx="1"/>
          </p:nvPr>
        </p:nvSpPr>
        <p:spPr>
          <a:xfrm>
            <a:off x="457200" y="1524000"/>
            <a:ext cx="8229600" cy="4602163"/>
          </a:xfrm>
        </p:spPr>
        <p:txBody>
          <a:bodyPr/>
          <a:lstStyle/>
          <a:p>
            <a:r>
              <a:rPr lang="id-ID" sz="2000" dirty="0" smtClean="0"/>
              <a:t>Maksud, Tujuan dan Sasaran Yang Ingin Dicapai</a:t>
            </a:r>
            <a:br>
              <a:rPr lang="id-ID" sz="2000" dirty="0" smtClean="0"/>
            </a:br>
            <a:r>
              <a:rPr lang="id-ID" sz="2000" dirty="0" smtClean="0"/>
              <a:t>Maksud dari pelaksanaan program ini adalah untuk membantu dan memberi pemahaman pada anak –anak keude dua bagaimana bermain yang membuat mereka bias berkreasi seni yang memiliki nilai guna baik bagi mereka, dan orang sekitarnya.</a:t>
            </a:r>
            <a:br>
              <a:rPr lang="id-ID" sz="2000" dirty="0" smtClean="0"/>
            </a:br>
            <a:r>
              <a:rPr lang="id-ID" sz="2000" dirty="0" smtClean="0"/>
              <a:t>Tujuan dari pelaksanaan program ini adalah untuk meningkatkan pengetahuan anak tentang perlunya berkerasi seni yang membuat mereka tahu dan lebihjeli dalam berkarya, supaya waktu bermain sambil belajar dalam berkarya, memiliki manfaat untuk mereka .</a:t>
            </a:r>
            <a:br>
              <a:rPr lang="id-ID" sz="2000" dirty="0" smtClean="0"/>
            </a:br>
            <a:r>
              <a:rPr lang="id-ID" sz="2000" dirty="0" smtClean="0"/>
              <a:t>Sasaran yang ingin dicapai adalah supaya anak-anak mengetahui bagaimana pentingnya dalam berkarya, yang menghasilkan nilai guna yang bermanfaat.</a:t>
            </a:r>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8195"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 name="Content Placeholder 4"/>
          <p:cNvSpPr>
            <a:spLocks noGrp="1"/>
          </p:cNvSpPr>
          <p:nvPr>
            <p:ph idx="1"/>
          </p:nvPr>
        </p:nvSpPr>
        <p:spPr/>
        <p:txBody>
          <a:bodyPr/>
          <a:lstStyle/>
          <a:p>
            <a:r>
              <a:rPr lang="id-ID" dirty="0" smtClean="0"/>
              <a:t>• Proses pelaksanaan : Memberi penjelasan tentang apa itu seni dan berkesenian lalu berkarya dalam melipat kertas menjadi sebuah bentuk bunga ,olehanak –anakgampongkeudedua</a:t>
            </a:r>
            <a:br>
              <a:rPr lang="id-ID" dirty="0" smtClean="0"/>
            </a:br>
            <a:r>
              <a:rPr lang="id-ID" dirty="0" smtClean="0"/>
              <a:t>Alat dan bahan :</a:t>
            </a:r>
            <a:br>
              <a:rPr lang="id-ID" dirty="0" smtClean="0"/>
            </a:br>
            <a:r>
              <a:rPr lang="id-ID" dirty="0" smtClean="0"/>
              <a:t>• Alat : guntingdandoubletip</a:t>
            </a:r>
            <a:br>
              <a:rPr lang="id-ID" dirty="0" smtClean="0"/>
            </a:br>
            <a:r>
              <a:rPr lang="id-ID" dirty="0" smtClean="0"/>
              <a:t>• Bahan : origami(papercraft)</a:t>
            </a:r>
            <a:endParaRPr lang="id-ID" dirty="0"/>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9219"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5" name="Content Placeholder 4"/>
          <p:cNvSpPr>
            <a:spLocks noGrp="1"/>
          </p:cNvSpPr>
          <p:nvPr>
            <p:ph idx="1"/>
          </p:nvPr>
        </p:nvSpPr>
        <p:spPr/>
        <p:txBody>
          <a:bodyPr/>
          <a:lstStyle/>
          <a:p>
            <a:r>
              <a:rPr lang="id-ID" sz="2400" dirty="0" smtClean="0"/>
              <a:t>Hasil Yang Dicapai Dan Tindak Lanjut</a:t>
            </a:r>
            <a:br>
              <a:rPr lang="id-ID" sz="2400" dirty="0" smtClean="0"/>
            </a:br>
            <a:r>
              <a:rPr lang="id-ID" sz="2400" dirty="0" smtClean="0"/>
              <a:t>Hasil yang dicapai setelah pelaksanaan program ini adalah para anak –anak sudah pandai mengolah sendiri bagaimana cara membentuk bunga dari kertas origami yang tidak perlu dipandu lagi, malahan mereka membuat lebih dari satu macam bentuk bunga yang bersal dari ide mereka masing-masing.</a:t>
            </a:r>
            <a:br>
              <a:rPr lang="id-ID" sz="2400" dirty="0" smtClean="0"/>
            </a:br>
            <a:r>
              <a:rPr lang="id-ID" sz="2400" dirty="0" smtClean="0"/>
              <a:t>Tindak lanjut dalam program ini adalah diharapakan padaanak-anak gampung Keude Dua</a:t>
            </a:r>
            <a:br>
              <a:rPr lang="id-ID" sz="2400" dirty="0" smtClean="0"/>
            </a:br>
            <a:r>
              <a:rPr lang="id-ID" sz="2400" dirty="0" smtClean="0"/>
              <a:t>Bisa menjadikan waktu bermain mereka untuk mejadi yang lebih bermanfaat dan dapat melatih otak anak dalam berkarya seni</a:t>
            </a:r>
            <a:r>
              <a:rPr lang="id-ID" dirty="0" smtClean="0"/>
              <a:t>.</a:t>
            </a:r>
            <a:endParaRPr lang="id-ID"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126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Pustaka </a:t>
            </a:r>
          </a:p>
        </p:txBody>
      </p:sp>
      <p:sp>
        <p:nvSpPr>
          <p:cNvPr id="11268" name="Content Placeholder 5"/>
          <p:cNvSpPr>
            <a:spLocks noGrp="1"/>
          </p:cNvSpPr>
          <p:nvPr>
            <p:ph idx="1"/>
          </p:nvPr>
        </p:nvSpPr>
        <p:spPr>
          <a:xfrm>
            <a:off x="457200" y="1524000"/>
            <a:ext cx="8229600" cy="4602163"/>
          </a:xfrm>
        </p:spPr>
        <p:txBody>
          <a:bodyPr/>
          <a:lstStyle/>
          <a:p>
            <a:pPr lvl="0"/>
            <a:r>
              <a:rPr lang="id-ID" sz="2400" dirty="0" smtClean="0"/>
              <a:t>Kamtini, Tanjung H. W. (2006). </a:t>
            </a:r>
            <a:r>
              <a:rPr lang="id-ID" sz="2400" i="1" dirty="0" smtClean="0"/>
              <a:t>Berkreativitas Melalui Kerajinan Tangan dan Kesenian di Sekolah Dasar</a:t>
            </a:r>
            <a:r>
              <a:rPr lang="id-ID" sz="2400" dirty="0" smtClean="0"/>
              <a:t>. (Jakarta: Depdiknas Ditjen Dikti Direktorat Ketenagaan). Hal. 4-6.</a:t>
            </a:r>
          </a:p>
          <a:p>
            <a:r>
              <a:rPr lang="en-US" sz="2400" dirty="0" err="1" smtClean="0"/>
              <a:t>Tumurang</a:t>
            </a:r>
            <a:r>
              <a:rPr lang="en-US" sz="2400" dirty="0" smtClean="0"/>
              <a:t>, H. T. (2006). </a:t>
            </a:r>
            <a:r>
              <a:rPr lang="en-US" sz="2400" dirty="0" err="1" smtClean="0"/>
              <a:t>Pembelajaran</a:t>
            </a:r>
            <a:r>
              <a:rPr lang="en-US" sz="2400" dirty="0" smtClean="0"/>
              <a:t> </a:t>
            </a:r>
            <a:r>
              <a:rPr lang="en-US" sz="2400" dirty="0" err="1" smtClean="0"/>
              <a:t>Kreativitas</a:t>
            </a:r>
            <a:r>
              <a:rPr lang="en-US" sz="2400" dirty="0" smtClean="0"/>
              <a:t> </a:t>
            </a:r>
            <a:r>
              <a:rPr lang="en-US" sz="2400" dirty="0" err="1" smtClean="0"/>
              <a:t>Seni</a:t>
            </a:r>
            <a:r>
              <a:rPr lang="en-US" sz="2400" dirty="0" smtClean="0"/>
              <a:t> </a:t>
            </a:r>
            <a:r>
              <a:rPr lang="en-US" sz="2400" dirty="0" err="1" smtClean="0"/>
              <a:t>anak</a:t>
            </a:r>
            <a:r>
              <a:rPr lang="en-US" sz="2400" dirty="0" smtClean="0"/>
              <a:t> </a:t>
            </a:r>
            <a:r>
              <a:rPr lang="en-US" sz="2400" dirty="0" err="1" smtClean="0"/>
              <a:t>Sekolah</a:t>
            </a:r>
            <a:r>
              <a:rPr lang="en-US" sz="2400" dirty="0" smtClean="0"/>
              <a:t> </a:t>
            </a:r>
            <a:r>
              <a:rPr lang="en-US" sz="2400" dirty="0" err="1" smtClean="0"/>
              <a:t>Dasar</a:t>
            </a:r>
            <a:r>
              <a:rPr lang="en-US" sz="2400" dirty="0" smtClean="0"/>
              <a:t>. (Jakarta: </a:t>
            </a:r>
            <a:r>
              <a:rPr lang="en-US" sz="2400" dirty="0" err="1" smtClean="0"/>
              <a:t>Depdiknas</a:t>
            </a:r>
            <a:r>
              <a:rPr lang="en-US" sz="2400" dirty="0" smtClean="0"/>
              <a:t> </a:t>
            </a:r>
            <a:r>
              <a:rPr lang="en-US" sz="2400" dirty="0" err="1" smtClean="0"/>
              <a:t>Ditjen</a:t>
            </a:r>
            <a:r>
              <a:rPr lang="en-US" sz="2400" dirty="0" smtClean="0"/>
              <a:t> </a:t>
            </a:r>
            <a:r>
              <a:rPr lang="en-US" sz="2400" dirty="0" err="1" smtClean="0"/>
              <a:t>Dikti</a:t>
            </a:r>
            <a:r>
              <a:rPr lang="en-US" sz="2400" dirty="0" smtClean="0"/>
              <a:t> </a:t>
            </a:r>
            <a:r>
              <a:rPr lang="en-US" sz="2400" dirty="0" err="1" smtClean="0"/>
              <a:t>Direktorat</a:t>
            </a:r>
            <a:r>
              <a:rPr lang="en-US" sz="2400" dirty="0" smtClean="0"/>
              <a:t> </a:t>
            </a:r>
            <a:r>
              <a:rPr lang="en-US" sz="2400" dirty="0" err="1" smtClean="0"/>
              <a:t>Ketenagaan</a:t>
            </a:r>
            <a:r>
              <a:rPr lang="en-US" sz="2400" dirty="0" smtClean="0"/>
              <a:t>). Hal. 5-8</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1430</TotalTime>
  <Words>193</Words>
  <Application>Microsoft Office PowerPoint</Application>
  <PresentationFormat>On-screen Show (4:3)</PresentationFormat>
  <Paragraphs>18</Paragraphs>
  <Slides>7</Slides>
  <Notes>6</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Slide 1</vt:lpstr>
      <vt:lpstr>Slide 2</vt:lpstr>
      <vt:lpstr>Slide 3</vt:lpstr>
      <vt:lpstr>Slide 4</vt:lpstr>
      <vt:lpstr>Slide 5</vt:lpstr>
      <vt:lpstr>Slide 6</vt:lpstr>
      <vt:lpstr>Pustaka </vt:lpstr>
    </vt:vector>
  </TitlesOfParts>
  <Company>signDesign Communications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rimba</dc:creator>
  <cp:lastModifiedBy>ahmad-fuad</cp:lastModifiedBy>
  <cp:revision>208</cp:revision>
  <dcterms:created xsi:type="dcterms:W3CDTF">2010-08-24T06:47:44Z</dcterms:created>
  <dcterms:modified xsi:type="dcterms:W3CDTF">2016-09-30T08:16:20Z</dcterms:modified>
</cp:coreProperties>
</file>