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6" r:id="rId2"/>
    <p:sldId id="335" r:id="rId3"/>
    <p:sldId id="365" r:id="rId4"/>
    <p:sldId id="366" r:id="rId5"/>
    <p:sldId id="367" r:id="rId6"/>
    <p:sldId id="368" r:id="rId7"/>
    <p:sldId id="369" r:id="rId8"/>
    <p:sldId id="371" r:id="rId9"/>
    <p:sldId id="37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106" d="100"/>
          <a:sy n="106" d="100"/>
        </p:scale>
        <p:origin x="-870" y="4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03/10/2016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9AC926A-22C5-47C8-855E-6CC591CCB39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03C82F3-BD0E-4C41-923A-98764C050250}"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AC31E03-3EC1-433D-A3AB-4FE94183357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25C3E-B3DA-47E1-9629-5920635E6DF3}"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A57CA09-8C09-4A9A-B554-32318033D4C6}"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10/3/2016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10/3/2016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10/3/2016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10/3/2016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10/3/2016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10/3/2016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10/3/2016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10/3/2016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10/3/2016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10/3/2016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10/3/2016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10/3/2016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id-ID" sz="2000" b="1" dirty="0" smtClean="0">
                <a:solidFill>
                  <a:schemeClr val="bg1"/>
                </a:solidFill>
              </a:rPr>
              <a:t>6</a:t>
            </a:r>
            <a:endParaRPr lang="id-ID" sz="2000" b="1" dirty="0" smtClean="0">
              <a:solidFill>
                <a:schemeClr val="bg1"/>
              </a:solidFill>
            </a:endParaRPr>
          </a:p>
          <a:p>
            <a:pPr algn="ctr"/>
            <a:r>
              <a:rPr lang="id-ID" sz="2000" dirty="0" smtClean="0"/>
              <a:t>Membatik ikat celup</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pPr lvl="0"/>
            <a:r>
              <a:rPr lang="id-ID" sz="2400" dirty="0" smtClean="0"/>
              <a:t>Saat ini batik banyak digunakan oleh masyarakat Indonesia. Batik tidak hanya di pakai untuk kegiatan-kegiatan formal saja seperti acara pernikahan atau kegiatan sekolah. Namun, baju batik sudah dapat juga dipakai dalam kegiatan sehari-hari. Motif batik juga sangat beragam. Ada yang bermotif sederhana ada juga yang rumit</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r>
              <a:rPr lang="id-ID" sz="2400" dirty="0" smtClean="0"/>
              <a:t>Pada umumnya ragam hias pada kain mengambil bentuk geometris dan nongeometris. Bentuk geometris adalah bentuk yang menyerupai bentuk yang memiliki ukuran seperti segiempat, lingkaran, atau segitiga. Bentuk ini ditampilkan dalam bentuk motif tumpal meander dan pilin. Adapun motif nongeometris adalah motif flora dan fauna serta bentuk lainnya seperti batu dan awan.</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pic>
        <p:nvPicPr>
          <p:cNvPr id="1026" name="Picture 2"/>
          <p:cNvPicPr>
            <a:picLocks noGrp="1" noChangeAspect="1" noChangeArrowheads="1"/>
          </p:cNvPicPr>
          <p:nvPr>
            <p:ph idx="1"/>
          </p:nvPr>
        </p:nvPicPr>
        <p:blipFill>
          <a:blip r:embed="rId4"/>
          <a:srcRect/>
          <a:stretch>
            <a:fillRect/>
          </a:stretch>
        </p:blipFill>
        <p:spPr bwMode="auto">
          <a:xfrm>
            <a:off x="1219200" y="1082762"/>
            <a:ext cx="6172200" cy="504836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8196" name="Content Placeholder 5"/>
          <p:cNvSpPr>
            <a:spLocks noGrp="1"/>
          </p:cNvSpPr>
          <p:nvPr>
            <p:ph idx="1"/>
          </p:nvPr>
        </p:nvSpPr>
        <p:spPr>
          <a:xfrm>
            <a:off x="381000" y="838200"/>
            <a:ext cx="8229600" cy="5334000"/>
          </a:xfrm>
        </p:spPr>
        <p:txBody>
          <a:bodyPr/>
          <a:lstStyle/>
          <a:p>
            <a:r>
              <a:rPr lang="id-ID" sz="2400" dirty="0" smtClean="0"/>
              <a:t>Prinsip utama dalam proses membatik adalah tutup celup. Bagian tertentu pada kain ditutup dengan bahan lilin/malam. Anda dapat memakai canting jika anda membuat batik tulis, menggunakan kuas jika membuat batik lukis, dan menggunakan cetakan jika anda membuat batik printing. Adapun jika anda menginginkan batik celup ikat, anda bisa memakai karet atau tali rapia sebagai pengikat atau perintangnya.</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id-ID" sz="3200" dirty="0" smtClean="0"/>
              <a:t>Alat dan Bahan</a:t>
            </a:r>
            <a:endParaRPr lang="id-ID" sz="3200" dirty="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r>
              <a:rPr lang="id-ID" sz="2400" dirty="0" smtClean="0"/>
              <a:t>Kain mori </a:t>
            </a:r>
            <a:endParaRPr lang="id-ID" sz="2400" dirty="0" smtClean="0"/>
          </a:p>
          <a:p>
            <a:r>
              <a:rPr lang="id-ID" sz="2400" dirty="0" smtClean="0"/>
              <a:t>Pewarna </a:t>
            </a:r>
            <a:r>
              <a:rPr lang="id-ID" sz="2400" dirty="0" smtClean="0"/>
              <a:t>seperti wantek/indigosol/naphtol </a:t>
            </a:r>
            <a:endParaRPr lang="id-ID" sz="2400" dirty="0" smtClean="0"/>
          </a:p>
          <a:p>
            <a:r>
              <a:rPr lang="id-ID" sz="2400" dirty="0" smtClean="0"/>
              <a:t>Panci </a:t>
            </a:r>
          </a:p>
          <a:p>
            <a:r>
              <a:rPr lang="id-ID" sz="2400" dirty="0" smtClean="0"/>
              <a:t>Kompor </a:t>
            </a:r>
          </a:p>
          <a:p>
            <a:r>
              <a:rPr lang="id-ID" sz="2400" dirty="0" smtClean="0"/>
              <a:t>Karet </a:t>
            </a:r>
            <a:r>
              <a:rPr lang="id-ID" sz="2400" dirty="0" smtClean="0"/>
              <a:t>gelang/tali rapia </a:t>
            </a:r>
            <a:endParaRPr lang="id-ID" sz="2400" dirty="0" smtClean="0"/>
          </a:p>
          <a:p>
            <a:r>
              <a:rPr lang="id-ID" sz="2400" dirty="0" smtClean="0"/>
              <a:t>Garam </a:t>
            </a:r>
            <a:r>
              <a:rPr lang="id-ID" sz="2400" dirty="0" smtClean="0"/>
              <a:t>dapur secukupnya </a:t>
            </a:r>
            <a:endParaRPr lang="id-ID" sz="2400" dirty="0" smtClean="0"/>
          </a:p>
          <a:p>
            <a:r>
              <a:rPr lang="id-ID" sz="2400" dirty="0" smtClean="0"/>
              <a:t>Gawangan </a:t>
            </a:r>
            <a:r>
              <a:rPr lang="id-ID" sz="2400" dirty="0" smtClean="0"/>
              <a:t>Pengadu</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r>
              <a:rPr lang="id-ID" sz="2400" dirty="0" smtClean="0"/>
              <a:t>Batik ikat celup merupakan cara untuk memberi motif pada kain putih dengan menggunakan teknik celupan. Dasar pembuatan motifnya adalah adanya bagian-bagian yang tertutup sehingga pada proses pencelupan bagian tersebut tidak terkena cairan warna. Cara menutup bagian itu adalah mengikat erat-erat sehingga rembesan warna pencelup tertahan oleh ikatan itu. Untuk lebih memahami cara kerjanya, coba anda praktikkan membuat taplak dengan teknik ikat celup</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lstStyle/>
          <a:p>
            <a:r>
              <a:rPr lang="id-ID" sz="1600" dirty="0" smtClean="0"/>
              <a:t>Guntinglah kain putih (mori) sesuai ukuran, misalnya 40 x 60 cm.</a:t>
            </a:r>
          </a:p>
          <a:p>
            <a:r>
              <a:rPr lang="id-ID" sz="1600" dirty="0" smtClean="0"/>
              <a:t>Ikatlah bagian kain dengan menggunakan alat pengikat, sebaiknya karet gelang atau tali rapia.</a:t>
            </a:r>
          </a:p>
          <a:p>
            <a:r>
              <a:rPr lang="id-ID" sz="1600" dirty="0" smtClean="0"/>
              <a:t>Ikatan boleh mengambil dari tengah kain atau pinggir kain, motifnya segaris atau memusat tergantung dari mana mengikat dan seberapa banyak bagian kain yang diikat. Semakin banyak bagian kain yang diikat maka akan semakin banyak pula motif yang dihasilkan.</a:t>
            </a:r>
          </a:p>
          <a:p>
            <a:r>
              <a:rPr lang="id-ID" sz="1600" dirty="0" smtClean="0"/>
              <a:t>Untuk menambah variasi bentuk, sebelum mengikat kain bubuhkanlah benda seperti kelereng, uang logam, batu kerikil, pecahan genting atau pecahan keramik yang telah dibentuk.</a:t>
            </a:r>
          </a:p>
          <a:p>
            <a:r>
              <a:rPr lang="id-ID" sz="1600" dirty="0" smtClean="0"/>
              <a:t>Setelah selesai siapkan warna pencelup. Masing-masing pencelup berbeda-beda, baik jenisnya maupun cara penyajiannya. Anda ambil pencelup yang mudah ditemukan yaitu wantek.</a:t>
            </a:r>
          </a:p>
          <a:p>
            <a:r>
              <a:rPr lang="id-ID" sz="1600" dirty="0" smtClean="0"/>
              <a:t>Siapkan panci, isi dengan air, lalu masak di kompor.</a:t>
            </a:r>
          </a:p>
          <a:p>
            <a:r>
              <a:rPr lang="id-ID" sz="1600" dirty="0" smtClean="0"/>
              <a:t>Setelah itu taburkanlah pewarna (wantek) pada panci dan garam dapur secukupnya (baca aturan pakai pada bungkusnya). Aduk sampai rata.</a:t>
            </a:r>
          </a:p>
          <a:p>
            <a:r>
              <a:rPr lang="id-ID" sz="1600" dirty="0" smtClean="0"/>
              <a:t>Setelah agak mendidih celupkanlah kain tersebut ke dalam panci tersebut.</a:t>
            </a:r>
          </a:p>
          <a:p>
            <a:r>
              <a:rPr lang="id-ID" sz="1600" dirty="0" smtClean="0"/>
              <a:t>Jika menginginkan satu warna maka kain semuanya dicelup. Namun jika menginginkan lebih dari satu wama maka bagian yang lain disisakan untuk pencelupan dengan warna berikutnya. Anda dapat juga menghalangi bagian tertentu dengan plastik supaya tidak terkena cairan.</a:t>
            </a:r>
          </a:p>
          <a:p>
            <a:r>
              <a:rPr lang="id-ID" sz="1600" dirty="0" smtClean="0"/>
              <a:t>Setelah warna meresap ke kain, angkat dan tiriskan</a:t>
            </a:r>
          </a:p>
          <a:p>
            <a:r>
              <a:rPr lang="id-ID" sz="1600" dirty="0" smtClean="0"/>
              <a:t>Kemudian buka ikatannya.</a:t>
            </a:r>
          </a:p>
          <a:p>
            <a:r>
              <a:rPr lang="id-ID" sz="1600" dirty="0" smtClean="0"/>
              <a:t>Tiriskan pada gawangan atau tempat jemuran.</a:t>
            </a:r>
          </a:p>
          <a:p>
            <a:r>
              <a:rPr lang="id-ID" sz="1600" dirty="0" smtClean="0"/>
              <a:t>Jadilah karya batik ikat celup.</a:t>
            </a:r>
          </a:p>
          <a:p>
            <a:r>
              <a:rPr lang="id-ID" sz="1600" dirty="0" smtClean="0"/>
              <a:t>Hal ini bisa di aplikasikan pada pakaian/kaos yang telah jadi.</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400" dirty="0" smtClean="0"/>
              <a:t>Kamtini, Tanjung H. W. (2006). </a:t>
            </a:r>
            <a:r>
              <a:rPr lang="id-ID" sz="2400" i="1" dirty="0" smtClean="0"/>
              <a:t>Berkreativitas Melalui Kerajinan Tangan dan Kesenian di Sekolah Dasar</a:t>
            </a:r>
            <a:r>
              <a:rPr lang="id-ID" sz="2400" dirty="0" smtClean="0"/>
              <a:t>. (Jakarta: Depdiknas Ditjen Dikti Direktorat Ketenagaan). </a:t>
            </a:r>
          </a:p>
          <a:p>
            <a:r>
              <a:rPr lang="en-US" sz="2400" dirty="0" err="1" smtClean="0"/>
              <a:t>Tumurang</a:t>
            </a:r>
            <a:r>
              <a:rPr lang="en-US" sz="2400" dirty="0" smtClean="0"/>
              <a:t>, H. T. (2006). </a:t>
            </a:r>
            <a:r>
              <a:rPr lang="en-US" sz="2400" dirty="0" err="1" smtClean="0"/>
              <a:t>Pembelajaran</a:t>
            </a:r>
            <a:r>
              <a:rPr lang="en-US" sz="2400" dirty="0" smtClean="0"/>
              <a:t> </a:t>
            </a:r>
            <a:r>
              <a:rPr lang="en-US" sz="2400" dirty="0" err="1" smtClean="0"/>
              <a:t>Kreativitas</a:t>
            </a:r>
            <a:r>
              <a:rPr lang="en-US" sz="2400" dirty="0" smtClean="0"/>
              <a:t> </a:t>
            </a:r>
            <a:r>
              <a:rPr lang="en-US" sz="2400" dirty="0" err="1" smtClean="0"/>
              <a:t>Seni</a:t>
            </a:r>
            <a:r>
              <a:rPr lang="en-US" sz="2400" dirty="0" smtClean="0"/>
              <a:t> </a:t>
            </a:r>
            <a:r>
              <a:rPr lang="en-US" sz="2400" dirty="0" err="1" smtClean="0"/>
              <a:t>anak</a:t>
            </a:r>
            <a:r>
              <a:rPr lang="en-US" sz="2400" dirty="0" smtClean="0"/>
              <a:t> </a:t>
            </a:r>
            <a:r>
              <a:rPr lang="en-US" sz="2400" dirty="0" err="1" smtClean="0"/>
              <a:t>Sekolah</a:t>
            </a:r>
            <a:r>
              <a:rPr lang="en-US" sz="2400" dirty="0" smtClean="0"/>
              <a:t> </a:t>
            </a:r>
            <a:r>
              <a:rPr lang="en-US" sz="2400" dirty="0" err="1" smtClean="0"/>
              <a:t>Dasar</a:t>
            </a:r>
            <a:r>
              <a:rPr lang="en-US" sz="2400" dirty="0" smtClean="0"/>
              <a:t>. (Jakarta: </a:t>
            </a:r>
            <a:r>
              <a:rPr lang="en-US" sz="2400" dirty="0" err="1" smtClean="0"/>
              <a:t>Depdiknas</a:t>
            </a:r>
            <a:r>
              <a:rPr lang="en-US" sz="2400" dirty="0" smtClean="0"/>
              <a:t> </a:t>
            </a:r>
            <a:r>
              <a:rPr lang="en-US" sz="2400" dirty="0" err="1" smtClean="0"/>
              <a:t>Ditjen</a:t>
            </a:r>
            <a:r>
              <a:rPr lang="en-US" sz="2400" dirty="0" smtClean="0"/>
              <a:t> </a:t>
            </a:r>
            <a:r>
              <a:rPr lang="en-US" sz="2400" dirty="0" err="1" smtClean="0"/>
              <a:t>Dikti</a:t>
            </a:r>
            <a:r>
              <a:rPr lang="en-US" sz="2400" dirty="0" smtClean="0"/>
              <a:t> </a:t>
            </a:r>
            <a:r>
              <a:rPr lang="en-US" sz="2400" dirty="0" err="1" smtClean="0"/>
              <a:t>Direktorat</a:t>
            </a:r>
            <a:r>
              <a:rPr lang="en-US" sz="2400" dirty="0" smtClean="0"/>
              <a:t> </a:t>
            </a:r>
            <a:r>
              <a:rPr lang="en-US" sz="2400" dirty="0" err="1" smtClean="0"/>
              <a:t>Ketenagaan</a:t>
            </a:r>
            <a:r>
              <a:rPr lang="en-US" sz="2400" dirty="0" smtClean="0"/>
              <a:t>). </a:t>
            </a:r>
            <a:endParaRPr lang="id-ID" sz="2400" dirty="0" smtClean="0"/>
          </a:p>
          <a:p>
            <a:r>
              <a:rPr lang="id-ID" sz="2200" dirty="0" smtClean="0">
                <a:latin typeface="Arial" charset="0"/>
                <a:cs typeface="Arial" charset="0"/>
              </a:rPr>
              <a:t>http://www.senikary.com/2016/03/membuat-batik-celup.html</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1513</TotalTime>
  <Words>586</Words>
  <Application>Microsoft Office PowerPoint</Application>
  <PresentationFormat>On-screen Show (4:3)</PresentationFormat>
  <Paragraphs>41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Alat dan Bahan</vt:lpstr>
      <vt:lpstr>Slide 7</vt:lpstr>
      <vt:lpstr>Slide 8</vt:lpstr>
      <vt:lpstr>Pustaka </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ahmad-fuad</cp:lastModifiedBy>
  <cp:revision>208</cp:revision>
  <dcterms:created xsi:type="dcterms:W3CDTF">2010-08-24T06:47:44Z</dcterms:created>
  <dcterms:modified xsi:type="dcterms:W3CDTF">2016-10-03T09:49:43Z</dcterms:modified>
</cp:coreProperties>
</file>