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6" r:id="rId2"/>
    <p:sldId id="335" r:id="rId3"/>
    <p:sldId id="371" r:id="rId4"/>
    <p:sldId id="37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106" d="100"/>
          <a:sy n="106" d="100"/>
        </p:scale>
        <p:origin x="-87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ADBBEE-86F4-48BE-B416-BE541283A4A3}" type="datetimeFigureOut">
              <a:rPr lang="id-ID"/>
              <a:pPr>
                <a:defRPr/>
              </a:pPr>
              <a:t>04/10/2016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0A6F61-1179-4B62-B2D8-1C9E63E2E29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DFCAE9-BE5D-48F0-AD74-6CC770A4C448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6C618E-6721-4BEF-8F69-5610DF0CBECF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656C9-CA2D-44AF-AD6A-C2D3D0BA4646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1A104-6F4D-46C8-AE0C-43A5677E3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225C5-328E-4D9E-81EB-9EE21A98C4BA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004C5-CA85-4A0F-9FF4-3B18EEC57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38BA-5E7A-4AC6-AF5A-2AA9E0948443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B7C1F-5093-4C5E-B88E-512A48BD5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E762-6883-4495-8767-99B85B7EB5D8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BAC79-1115-4203-9C37-102FC5F93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1A296-73DA-4558-B4FA-EEBA17CBA90E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83252-3148-4915-8CAF-4D2F69A50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7AB75-8BBC-435E-A2C1-A2A5CFC8DDB9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EB483-9346-4578-B98D-70A577DFE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43F0C-799F-4149-AACA-12E3CDABCA3A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6B52F-B01F-49DF-87A4-36ED17044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1D59-23D3-4AB3-9759-A05767F6ACF0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DD669-F446-43D0-A753-C53708C30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09134-E64D-4FE7-B21B-3997FC95629D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3541D-E1E2-41CE-9F45-F55BA57D7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6C18-3F33-43C8-A34F-7FF0E17FDADC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754C1-1383-4D11-9CF0-0031E67F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99C2-447D-4EFC-86CD-ADC19DE34FC8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C847-F13B-4E84-90BE-493CCDED0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2C19A7-6195-46D1-B51E-DD5AA5E5ECE8}" type="datetime1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1439FD1-C228-426A-9EC4-B8E38FC53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2819400" y="3657600"/>
            <a:ext cx="6477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Pendidikan Ketrampilan</a:t>
            </a: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Pertemuan 1</a:t>
            </a:r>
          </a:p>
          <a:p>
            <a:pPr algn="ctr"/>
            <a:r>
              <a:rPr lang="id-I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implementasi berbagai karya dan teknik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1524000"/>
            <a:ext cx="4228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INDRA G ROCHYAT, S.Sn., MA., M.Ds.</a:t>
            </a:r>
            <a:endParaRPr lang="id-ID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4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524000"/>
            <a:ext cx="2819400" cy="215189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2505" y="1371600"/>
            <a:ext cx="8016876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tahap ini mahasiswa diwajibkan mempublikasikan karyanya</a:t>
            </a:r>
          </a:p>
          <a:p>
            <a:r>
              <a:rPr lang="id-ID" smtClean="0"/>
              <a:t>Jenis publikasi meliputi; pameran karya, seminar, jurnal penelitian dan lain-lain</a:t>
            </a:r>
            <a:endParaRPr lang="id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Pustaka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id-ID" sz="2400" dirty="0" smtClean="0"/>
              <a:t>Kamtini, Tanjung H. W. (2006). </a:t>
            </a:r>
            <a:r>
              <a:rPr lang="id-ID" sz="2400" i="1" dirty="0" smtClean="0"/>
              <a:t>Berkreativitas Melalui Kerajinan Tangan dan Kesenian di Sekolah Dasar</a:t>
            </a:r>
            <a:r>
              <a:rPr lang="id-ID" sz="2400" dirty="0" smtClean="0"/>
              <a:t>. (Jakarta: Depdiknas Ditjen Dikti Direktorat Ketenagaan). </a:t>
            </a:r>
          </a:p>
          <a:p>
            <a:r>
              <a:rPr lang="en-US" sz="2400" dirty="0" err="1" smtClean="0"/>
              <a:t>Tumurang</a:t>
            </a:r>
            <a:r>
              <a:rPr lang="en-US" sz="2400" dirty="0" smtClean="0"/>
              <a:t>, H. T. (2006).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Kreativitas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Seni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Sekolah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. (Jakarta: </a:t>
            </a:r>
            <a:r>
              <a:rPr lang="en-US" sz="2400" dirty="0" err="1" smtClean="0"/>
              <a:t>Depdiknas</a:t>
            </a:r>
            <a:r>
              <a:rPr lang="en-US" sz="2400" dirty="0" smtClean="0"/>
              <a:t> </a:t>
            </a:r>
            <a:r>
              <a:rPr lang="en-US" sz="2400" dirty="0" err="1" smtClean="0"/>
              <a:t>Ditjen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 </a:t>
            </a:r>
            <a:r>
              <a:rPr lang="en-US" sz="2400" dirty="0" err="1" smtClean="0"/>
              <a:t>Direktorat</a:t>
            </a:r>
            <a:r>
              <a:rPr lang="en-US" sz="2400" dirty="0" smtClean="0"/>
              <a:t> </a:t>
            </a:r>
            <a:r>
              <a:rPr lang="en-US" sz="2400" dirty="0" err="1" smtClean="0"/>
              <a:t>Ketenagaan</a:t>
            </a:r>
            <a:r>
              <a:rPr lang="en-US" sz="2400" dirty="0" smtClean="0"/>
              <a:t>).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96</Words>
  <Application>Microsoft Office PowerPoint</Application>
  <PresentationFormat>On-screen Show (4:3)</PresentationFormat>
  <Paragraphs>11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Pustaka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ahmad-fuad</cp:lastModifiedBy>
  <cp:revision>208</cp:revision>
  <dcterms:created xsi:type="dcterms:W3CDTF">2010-08-24T06:47:44Z</dcterms:created>
  <dcterms:modified xsi:type="dcterms:W3CDTF">2016-10-04T06:45:35Z</dcterms:modified>
</cp:coreProperties>
</file>