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6" r:id="rId2"/>
    <p:sldId id="335" r:id="rId3"/>
    <p:sldId id="371" r:id="rId4"/>
    <p:sldId id="372" r:id="rId5"/>
    <p:sldId id="373" r:id="rId6"/>
    <p:sldId id="370"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p:scale>
          <a:sx n="106" d="100"/>
          <a:sy n="106" d="100"/>
        </p:scale>
        <p:origin x="-960" y="7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7ADBBEE-86F4-48BE-B416-BE541283A4A3}" type="datetimeFigureOut">
              <a:rPr lang="id-ID"/>
              <a:pPr>
                <a:defRPr/>
              </a:pPr>
              <a:t>21/11/2017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70A6F61-1179-4B62-B2D8-1C9E63E2E291}" type="slidenum">
              <a:rPr lang="id-ID"/>
              <a:pPr>
                <a:defRPr/>
              </a:pPr>
              <a:t>‹#›</a:t>
            </a:fld>
            <a:endParaRPr lang="id-ID"/>
          </a:p>
        </p:txBody>
      </p:sp>
    </p:spTree>
    <p:extLst>
      <p:ext uri="{BB962C8B-B14F-4D97-AF65-F5344CB8AC3E}">
        <p14:creationId xmlns:p14="http://schemas.microsoft.com/office/powerpoint/2010/main" val="172342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DFCAE9-BE5D-48F0-AD74-6CC770A4C448}"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D6C618E-6721-4BEF-8F69-5610DF0CBECF}" type="slidenum">
              <a:rPr lang="id-ID" smtClean="0"/>
              <a:pPr>
                <a:defRPr/>
              </a:pPr>
              <a:t>6</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A656C9-CA2D-44AF-AD6A-C2D3D0BA4646}"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D1A104-6F4D-46C8-AE0C-43A5677E39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0225C5-328E-4D9E-81EB-9EE21A98C4BA}"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6004C5-CA85-4A0F-9FF4-3B18EEC576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1738BA-5E7A-4AC6-AF5A-2AA9E0948443}"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FB7C1F-5093-4C5E-B88E-512A48BD5C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0BE762-6883-4495-8767-99B85B7EB5D8}"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BAC79-1115-4203-9C37-102FC5F936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01A296-73DA-4558-B4FA-EEBA17CBA90E}"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83252-3148-4915-8CAF-4D2F69A50D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C7AB75-8BBC-435E-A2C1-A2A5CFC8DDB9}"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CEB483-9346-4578-B98D-70A577DFE3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C43F0C-799F-4149-AACA-12E3CDABCA3A}" type="datetime1">
              <a:rPr lang="en-US"/>
              <a:pPr>
                <a:defRPr/>
              </a:pPr>
              <a:t>11/21/2017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06B52F-B01F-49DF-87A4-36ED170440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88D1D59-23D3-4AB3-9759-A05767F6ACF0}" type="datetime1">
              <a:rPr lang="en-US"/>
              <a:pPr>
                <a:defRPr/>
              </a:pPr>
              <a:t>11/21/2017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EDD669-F446-43D0-A753-C53708C307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09134-E64D-4FE7-B21B-3997FC95629D}" type="datetime1">
              <a:rPr lang="en-US"/>
              <a:pPr>
                <a:defRPr/>
              </a:pPr>
              <a:t>11/21/2017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73541D-E1E2-41CE-9F45-F55BA57D78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1F6C18-3F33-43C8-A34F-7FF0E17FDADC}"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E754C1-1383-4D11-9CF0-0031E67F85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1A99C2-447D-4EFC-86CD-ADC19DE34FC8}"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58C847-F13B-4E84-90BE-493CCDED06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2C19A7-6195-46D1-B51E-DD5AA5E5ECE8}" type="datetime1">
              <a:rPr lang="en-US"/>
              <a:pPr>
                <a:defRPr/>
              </a:pPr>
              <a:t>11/21/2017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D1439FD1-C228-426A-9EC4-B8E38FC532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2819400" y="3657600"/>
            <a:ext cx="6477000" cy="1077218"/>
          </a:xfrm>
          <a:prstGeom prst="rect">
            <a:avLst/>
          </a:prstGeom>
          <a:noFill/>
          <a:ln w="9525">
            <a:noFill/>
            <a:miter lim="800000"/>
            <a:headEnd/>
            <a:tailEnd/>
          </a:ln>
        </p:spPr>
        <p:txBody>
          <a:bodyPr wrap="square">
            <a:spAutoFit/>
          </a:bodyPr>
          <a:lstStyle/>
          <a:p>
            <a:pPr algn="ctr"/>
            <a:r>
              <a:rPr lang="id-ID" sz="2400" b="1" dirty="0" smtClean="0">
                <a:solidFill>
                  <a:schemeClr val="bg1"/>
                </a:solidFill>
              </a:rPr>
              <a:t>Pendidikan Ketrampilan</a:t>
            </a:r>
          </a:p>
          <a:p>
            <a:pPr algn="ctr"/>
            <a:r>
              <a:rPr lang="id-ID" sz="2000" b="1" dirty="0" smtClean="0">
                <a:solidFill>
                  <a:schemeClr val="bg1"/>
                </a:solidFill>
              </a:rPr>
              <a:t>Pertemuan </a:t>
            </a:r>
            <a:r>
              <a:rPr lang="en-US" sz="2000" b="1" dirty="0" smtClean="0">
                <a:solidFill>
                  <a:schemeClr val="bg1"/>
                </a:solidFill>
              </a:rPr>
              <a:t>8</a:t>
            </a:r>
            <a:endParaRPr lang="id-ID" sz="2000" b="1" dirty="0" smtClean="0">
              <a:solidFill>
                <a:schemeClr val="bg1"/>
              </a:solidFill>
            </a:endParaRPr>
          </a:p>
          <a:p>
            <a:pPr algn="ctr"/>
            <a:r>
              <a:rPr lang="en-US" sz="2000" dirty="0" err="1" smtClean="0">
                <a:ln w="18415" cmpd="sng">
                  <a:solidFill>
                    <a:srgbClr val="FFFFFF"/>
                  </a:solidFill>
                  <a:prstDash val="solid"/>
                </a:ln>
                <a:solidFill>
                  <a:srgbClr val="FFFFFF"/>
                </a:solidFill>
                <a:latin typeface="Arial" pitchFamily="34" charset="0"/>
                <a:cs typeface="Arial" pitchFamily="34" charset="0"/>
              </a:rPr>
              <a:t>Teori</a:t>
            </a:r>
            <a:r>
              <a:rPr lang="en-US" sz="2000" dirty="0" smtClean="0">
                <a:ln w="18415" cmpd="sng">
                  <a:solidFill>
                    <a:srgbClr val="FFFFFF"/>
                  </a:solidFill>
                  <a:prstDash val="solid"/>
                </a:ln>
                <a:solidFill>
                  <a:srgbClr val="FFFFFF"/>
                </a:solidFill>
                <a:latin typeface="Arial" pitchFamily="34" charset="0"/>
                <a:cs typeface="Arial" pitchFamily="34" charset="0"/>
              </a:rPr>
              <a:t> </a:t>
            </a:r>
            <a:r>
              <a:rPr lang="en-US" sz="2000" dirty="0" err="1" smtClean="0">
                <a:ln w="18415" cmpd="sng">
                  <a:solidFill>
                    <a:srgbClr val="FFFFFF"/>
                  </a:solidFill>
                  <a:prstDash val="solid"/>
                </a:ln>
                <a:solidFill>
                  <a:srgbClr val="FFFFFF"/>
                </a:solidFill>
                <a:latin typeface="Arial" pitchFamily="34" charset="0"/>
                <a:cs typeface="Arial" pitchFamily="34" charset="0"/>
              </a:rPr>
              <a:t>dwimatra</a:t>
            </a:r>
            <a:endParaRPr lang="en-US" sz="2000" b="1" dirty="0">
              <a:solidFill>
                <a:schemeClr val="bg1"/>
              </a:solidFill>
            </a:endParaRPr>
          </a:p>
        </p:txBody>
      </p:sp>
      <p:sp>
        <p:nvSpPr>
          <p:cNvPr id="4" name="TextBox 3"/>
          <p:cNvSpPr txBox="1"/>
          <p:nvPr/>
        </p:nvSpPr>
        <p:spPr>
          <a:xfrm>
            <a:off x="2971800" y="1524000"/>
            <a:ext cx="4228593" cy="369332"/>
          </a:xfrm>
          <a:prstGeom prst="rect">
            <a:avLst/>
          </a:prstGeom>
          <a:noFill/>
        </p:spPr>
        <p:txBody>
          <a:bodyPr wrap="none" rtlCol="0">
            <a:spAutoFit/>
          </a:bodyPr>
          <a:lstStyle/>
          <a:p>
            <a:r>
              <a:rPr lang="id-ID" dirty="0" smtClean="0">
                <a:solidFill>
                  <a:schemeClr val="bg1"/>
                </a:solidFill>
                <a:effectLst>
                  <a:outerShdw blurRad="38100" dist="38100" dir="2700000" algn="tl">
                    <a:srgbClr val="000000">
                      <a:alpha val="43137"/>
                    </a:srgbClr>
                  </a:outerShdw>
                </a:effectLst>
              </a:rPr>
              <a:t>INDRA G ROCHYAT, S.Sn., MA., M.Ds.</a:t>
            </a:r>
            <a:endParaRPr lang="id-ID" dirty="0">
              <a:solidFill>
                <a:schemeClr val="bg1"/>
              </a:solidFill>
              <a:effectLst>
                <a:outerShdw blurRad="38100" dist="38100" dir="2700000" algn="tl">
                  <a:srgbClr val="000000">
                    <a:alpha val="43137"/>
                  </a:srgbClr>
                </a:outerShdw>
              </a:effectLst>
            </a:endParaRPr>
          </a:p>
        </p:txBody>
      </p:sp>
      <p:pic>
        <p:nvPicPr>
          <p:cNvPr id="5" name="Picture 4" descr="429.JPG"/>
          <p:cNvPicPr>
            <a:picLocks noChangeAspect="1"/>
          </p:cNvPicPr>
          <p:nvPr/>
        </p:nvPicPr>
        <p:blipFill>
          <a:blip r:embed="rId3" cstate="print"/>
          <a:stretch>
            <a:fillRect/>
          </a:stretch>
        </p:blipFill>
        <p:spPr>
          <a:xfrm>
            <a:off x="76200" y="1524000"/>
            <a:ext cx="2819400" cy="2151894"/>
          </a:xfrm>
          <a:prstGeom prst="rect">
            <a:avLst/>
          </a:prstGeom>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2" name="Content Placeholder 1"/>
          <p:cNvSpPr>
            <a:spLocks noGrp="1"/>
          </p:cNvSpPr>
          <p:nvPr>
            <p:ph idx="1"/>
          </p:nvPr>
        </p:nvSpPr>
        <p:spPr/>
        <p:txBody>
          <a:bodyPr/>
          <a:lstStyle/>
          <a:p>
            <a:r>
              <a:rPr lang="id-ID" dirty="0"/>
              <a:t>Mata kuliah pendidikan keterampilan ini membahas secara teoritis dan praktis tentang konsep keterampilan di sekolah dasar. Implementasi dan pengembangan berbagai teknik maupun issu pendidikan guna menyiapkan mahasiswa pada aspek kognitif, psikomotor, dan afektif, sehingga mereka siap menghadapi ipteksi dan globalisasi.</a:t>
            </a:r>
            <a:endParaRPr lang="en-US" dirty="0"/>
          </a:p>
          <a:p>
            <a:endParaRPr lang="en-US"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id-ID" b="1" dirty="0"/>
              <a:t>Pengenalan teori dwi </a:t>
            </a:r>
            <a:r>
              <a:rPr lang="en-US" b="1" dirty="0" smtClean="0"/>
              <a:t>m</a:t>
            </a:r>
            <a:r>
              <a:rPr lang="id-ID" b="1" dirty="0" smtClean="0"/>
              <a:t>atra</a:t>
            </a:r>
            <a:endParaRPr lang="id-ID" dirty="0"/>
          </a:p>
        </p:txBody>
      </p:sp>
      <p:sp>
        <p:nvSpPr>
          <p:cNvPr id="3" name="Content Placeholder 2"/>
          <p:cNvSpPr>
            <a:spLocks noGrp="1"/>
          </p:cNvSpPr>
          <p:nvPr>
            <p:ph idx="1"/>
          </p:nvPr>
        </p:nvSpPr>
        <p:spPr/>
        <p:txBody>
          <a:bodyPr/>
          <a:lstStyle/>
          <a:p>
            <a:pPr lvl="0"/>
            <a:r>
              <a:rPr lang="id-ID" dirty="0" smtClean="0"/>
              <a:t>Bentuk-bentuk </a:t>
            </a:r>
            <a:r>
              <a:rPr lang="id-ID" dirty="0"/>
              <a:t>dasar </a:t>
            </a:r>
            <a:r>
              <a:rPr lang="id-ID" dirty="0" smtClean="0"/>
              <a:t>dwi</a:t>
            </a:r>
            <a:r>
              <a:rPr lang="en-US" dirty="0" smtClean="0"/>
              <a:t>m</a:t>
            </a:r>
            <a:r>
              <a:rPr lang="id-ID" dirty="0" smtClean="0"/>
              <a:t>atra</a:t>
            </a:r>
            <a:endParaRPr lang="en-US" dirty="0"/>
          </a:p>
          <a:p>
            <a:pPr lvl="0"/>
            <a:r>
              <a:rPr lang="id-ID" dirty="0"/>
              <a:t>Pengenalan arti nirmana</a:t>
            </a:r>
            <a:endParaRPr lang="en-US" dirty="0"/>
          </a:p>
          <a:p>
            <a:pPr lvl="0"/>
            <a:r>
              <a:rPr lang="id-ID" dirty="0"/>
              <a:t>Pemberian tugas pertama nirmana dua dimensi</a:t>
            </a:r>
            <a:endParaRPr lang="en-US" dirty="0"/>
          </a:p>
          <a:p>
            <a:pPr lvl="0"/>
            <a:r>
              <a:rPr lang="id-ID" dirty="0"/>
              <a:t>Pengenalan media pembentuk dwimatra atau nirmana 2 dimensi</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APA ITU NIRMANA</a:t>
            </a:r>
            <a:r>
              <a:rPr lang="en-US" b="1" dirty="0" smtClean="0"/>
              <a:t>?</a:t>
            </a:r>
            <a:endParaRPr lang="en-US" dirty="0"/>
          </a:p>
        </p:txBody>
      </p:sp>
      <p:sp>
        <p:nvSpPr>
          <p:cNvPr id="3" name="Content Placeholder 2"/>
          <p:cNvSpPr>
            <a:spLocks noGrp="1"/>
          </p:cNvSpPr>
          <p:nvPr>
            <p:ph idx="1"/>
          </p:nvPr>
        </p:nvSpPr>
        <p:spPr/>
        <p:txBody>
          <a:bodyPr/>
          <a:lstStyle/>
          <a:p>
            <a:pPr marL="0" indent="0" algn="just">
              <a:buNone/>
            </a:pPr>
            <a:r>
              <a:rPr lang="en-US" sz="2800" dirty="0" err="1" smtClean="0"/>
              <a:t>Dibentuk</a:t>
            </a:r>
            <a:r>
              <a:rPr lang="en-US" sz="2800" dirty="0" smtClean="0"/>
              <a:t> </a:t>
            </a:r>
            <a:r>
              <a:rPr lang="en-US" sz="2800" dirty="0" err="1"/>
              <a:t>dari</a:t>
            </a:r>
            <a:r>
              <a:rPr lang="en-US" sz="2800" dirty="0"/>
              <a:t> </a:t>
            </a:r>
            <a:r>
              <a:rPr lang="en-US" sz="2800" dirty="0" err="1"/>
              <a:t>dua</a:t>
            </a:r>
            <a:r>
              <a:rPr lang="en-US" sz="2800" dirty="0"/>
              <a:t> kata </a:t>
            </a:r>
            <a:r>
              <a:rPr lang="en-US" sz="2800" dirty="0" err="1"/>
              <a:t>yaitu</a:t>
            </a:r>
            <a:r>
              <a:rPr lang="en-US" sz="2800" dirty="0"/>
              <a:t> </a:t>
            </a:r>
            <a:r>
              <a:rPr lang="en-US" sz="2800" dirty="0" err="1"/>
              <a:t>nir</a:t>
            </a:r>
            <a:r>
              <a:rPr lang="en-US" sz="2800" dirty="0"/>
              <a:t> </a:t>
            </a:r>
            <a:r>
              <a:rPr lang="en-US" sz="2800" dirty="0" err="1"/>
              <a:t>berarti</a:t>
            </a:r>
            <a:r>
              <a:rPr lang="en-US" sz="2800" dirty="0"/>
              <a:t> </a:t>
            </a:r>
            <a:r>
              <a:rPr lang="en-US" sz="2800" dirty="0" err="1"/>
              <a:t>tidak</a:t>
            </a:r>
            <a:r>
              <a:rPr lang="en-US" sz="2800" dirty="0"/>
              <a:t>, </a:t>
            </a:r>
            <a:r>
              <a:rPr lang="en-US" sz="2800" dirty="0" err="1"/>
              <a:t>mana</a:t>
            </a:r>
            <a:r>
              <a:rPr lang="en-US" sz="2800" dirty="0"/>
              <a:t> </a:t>
            </a:r>
            <a:r>
              <a:rPr lang="en-US" sz="2800" dirty="0" err="1"/>
              <a:t>berarti</a:t>
            </a:r>
            <a:r>
              <a:rPr lang="en-US" sz="2800" dirty="0"/>
              <a:t> </a:t>
            </a:r>
            <a:r>
              <a:rPr lang="en-US" sz="2800" dirty="0" err="1"/>
              <a:t>makna</a:t>
            </a:r>
            <a:r>
              <a:rPr lang="en-US" sz="2800" dirty="0"/>
              <a:t>, </a:t>
            </a:r>
            <a:r>
              <a:rPr lang="en-US" sz="2800" dirty="0" err="1"/>
              <a:t>jika</a:t>
            </a:r>
            <a:r>
              <a:rPr lang="en-US" sz="2800" dirty="0"/>
              <a:t> </a:t>
            </a:r>
            <a:r>
              <a:rPr lang="en-US" sz="2800" dirty="0" err="1"/>
              <a:t>digabungkan</a:t>
            </a:r>
            <a:r>
              <a:rPr lang="en-US" sz="2800" dirty="0"/>
              <a:t> </a:t>
            </a:r>
            <a:r>
              <a:rPr lang="en-US" sz="2800" dirty="0" err="1"/>
              <a:t>berarti</a:t>
            </a:r>
            <a:r>
              <a:rPr lang="en-US" sz="2800" dirty="0"/>
              <a:t> </a:t>
            </a:r>
            <a:r>
              <a:rPr lang="en-US" sz="2800" dirty="0" err="1"/>
              <a:t>tidak</a:t>
            </a:r>
            <a:r>
              <a:rPr lang="en-US" sz="2800" dirty="0"/>
              <a:t> </a:t>
            </a:r>
            <a:r>
              <a:rPr lang="en-US" sz="2800" dirty="0" err="1"/>
              <a:t>bermakna</a:t>
            </a:r>
            <a:r>
              <a:rPr lang="en-US" sz="2800" dirty="0"/>
              <a:t> </a:t>
            </a:r>
            <a:r>
              <a:rPr lang="en-US" sz="2800" dirty="0" err="1"/>
              <a:t>atau</a:t>
            </a:r>
            <a:r>
              <a:rPr lang="en-US" sz="2800" dirty="0"/>
              <a:t> </a:t>
            </a:r>
            <a:r>
              <a:rPr lang="en-US" sz="2800" dirty="0" err="1"/>
              <a:t>tidak</a:t>
            </a:r>
            <a:r>
              <a:rPr lang="en-US" sz="2800" dirty="0"/>
              <a:t> </a:t>
            </a:r>
            <a:r>
              <a:rPr lang="en-US" sz="2800" dirty="0" err="1"/>
              <a:t>mempunyai</a:t>
            </a:r>
            <a:r>
              <a:rPr lang="en-US" sz="2800" dirty="0"/>
              <a:t> </a:t>
            </a:r>
            <a:r>
              <a:rPr lang="en-US" sz="2800" dirty="0" err="1"/>
              <a:t>makna</a:t>
            </a:r>
            <a:r>
              <a:rPr lang="en-US" sz="2800" dirty="0"/>
              <a:t>. </a:t>
            </a:r>
            <a:r>
              <a:rPr lang="en-US" sz="2800" dirty="0" err="1"/>
              <a:t>Jika</a:t>
            </a:r>
            <a:r>
              <a:rPr lang="en-US" sz="2800" dirty="0"/>
              <a:t> di </a:t>
            </a:r>
            <a:r>
              <a:rPr lang="en-US" sz="2800" dirty="0" err="1"/>
              <a:t>artikan</a:t>
            </a:r>
            <a:r>
              <a:rPr lang="en-US" sz="2800" dirty="0"/>
              <a:t> </a:t>
            </a:r>
            <a:r>
              <a:rPr lang="en-US" sz="2800" dirty="0" err="1"/>
              <a:t>lebih</a:t>
            </a:r>
            <a:r>
              <a:rPr lang="en-US" sz="2800" dirty="0"/>
              <a:t> </a:t>
            </a:r>
            <a:r>
              <a:rPr lang="en-US" sz="2800" dirty="0" err="1"/>
              <a:t>dalam</a:t>
            </a:r>
            <a:r>
              <a:rPr lang="en-US" sz="2800" dirty="0"/>
              <a:t> </a:t>
            </a:r>
            <a:r>
              <a:rPr lang="en-US" sz="2800" dirty="0" err="1"/>
              <a:t>nirmana</a:t>
            </a:r>
            <a:r>
              <a:rPr lang="en-US" sz="2800" dirty="0"/>
              <a:t> </a:t>
            </a:r>
            <a:r>
              <a:rPr lang="en-US" sz="2800" dirty="0" err="1"/>
              <a:t>berarti</a:t>
            </a:r>
            <a:r>
              <a:rPr lang="en-US" sz="2800" dirty="0"/>
              <a:t> </a:t>
            </a:r>
            <a:r>
              <a:rPr lang="en-US" sz="2800" dirty="0" err="1"/>
              <a:t>lambang-lambang</a:t>
            </a:r>
            <a:r>
              <a:rPr lang="en-US" sz="2800" dirty="0"/>
              <a:t> </a:t>
            </a:r>
            <a:r>
              <a:rPr lang="en-US" sz="2800" dirty="0" err="1"/>
              <a:t>bentuk</a:t>
            </a:r>
            <a:r>
              <a:rPr lang="en-US" sz="2800" dirty="0"/>
              <a:t> </a:t>
            </a:r>
            <a:r>
              <a:rPr lang="en-US" sz="2800" dirty="0" err="1"/>
              <a:t>tidak</a:t>
            </a:r>
            <a:r>
              <a:rPr lang="en-US" sz="2800" dirty="0"/>
              <a:t> </a:t>
            </a:r>
            <a:r>
              <a:rPr lang="en-US" sz="2800" dirty="0" err="1"/>
              <a:t>bermakna</a:t>
            </a:r>
            <a:r>
              <a:rPr lang="en-US" sz="2800" dirty="0"/>
              <a:t>, </a:t>
            </a:r>
            <a:r>
              <a:rPr lang="en-US" sz="2800" dirty="0" err="1"/>
              <a:t>dilihat</a:t>
            </a:r>
            <a:r>
              <a:rPr lang="en-US" sz="2800" dirty="0"/>
              <a:t> </a:t>
            </a:r>
            <a:r>
              <a:rPr lang="en-US" sz="2800" dirty="0" err="1"/>
              <a:t>sebagai</a:t>
            </a:r>
            <a:r>
              <a:rPr lang="en-US" sz="2800" dirty="0"/>
              <a:t> </a:t>
            </a:r>
            <a:r>
              <a:rPr lang="en-US" sz="2800" dirty="0" err="1"/>
              <a:t>kesatuan</a:t>
            </a:r>
            <a:r>
              <a:rPr lang="en-US" sz="2800" dirty="0"/>
              <a:t> </a:t>
            </a:r>
            <a:r>
              <a:rPr lang="en-US" sz="2800" dirty="0" err="1"/>
              <a:t>pola</a:t>
            </a:r>
            <a:r>
              <a:rPr lang="en-US" sz="2800" dirty="0"/>
              <a:t>, </a:t>
            </a:r>
            <a:r>
              <a:rPr lang="en-US" sz="2800" dirty="0" err="1"/>
              <a:t>warna</a:t>
            </a:r>
            <a:r>
              <a:rPr lang="en-US" sz="2800" dirty="0"/>
              <a:t>, </a:t>
            </a:r>
            <a:r>
              <a:rPr lang="en-US" sz="2800" dirty="0" err="1"/>
              <a:t>komposisi</a:t>
            </a:r>
            <a:r>
              <a:rPr lang="en-US" sz="2800" dirty="0"/>
              <a:t>, </a:t>
            </a:r>
            <a:r>
              <a:rPr lang="en-US" sz="2800" dirty="0" err="1"/>
              <a:t>irama</a:t>
            </a:r>
            <a:r>
              <a:rPr lang="en-US" sz="2800" dirty="0"/>
              <a:t>, nada </a:t>
            </a:r>
            <a:r>
              <a:rPr lang="en-US" sz="2800" dirty="0" err="1"/>
              <a:t>dalam</a:t>
            </a:r>
            <a:r>
              <a:rPr lang="en-US" sz="2800" dirty="0"/>
              <a:t> </a:t>
            </a:r>
            <a:r>
              <a:rPr lang="en-US" sz="2800" dirty="0" err="1"/>
              <a:t>desain</a:t>
            </a:r>
            <a:r>
              <a:rPr lang="en-US" sz="2800" dirty="0"/>
              <a:t>. </a:t>
            </a:r>
            <a:r>
              <a:rPr lang="en-US" sz="2800" dirty="0" err="1"/>
              <a:t>Bentuk</a:t>
            </a:r>
            <a:r>
              <a:rPr lang="en-US" sz="2800" dirty="0"/>
              <a:t> yang </a:t>
            </a:r>
            <a:r>
              <a:rPr lang="en-US" sz="2800" dirty="0" err="1"/>
              <a:t>dipelajari</a:t>
            </a:r>
            <a:r>
              <a:rPr lang="en-US" sz="2800" dirty="0"/>
              <a:t> </a:t>
            </a:r>
            <a:r>
              <a:rPr lang="en-US" sz="2800" dirty="0" err="1"/>
              <a:t>biasanya</a:t>
            </a:r>
            <a:r>
              <a:rPr lang="en-US" sz="2800" dirty="0"/>
              <a:t> </a:t>
            </a:r>
            <a:r>
              <a:rPr lang="en-US" sz="2800" dirty="0" err="1"/>
              <a:t>diawali</a:t>
            </a:r>
            <a:r>
              <a:rPr lang="en-US" sz="2800" dirty="0"/>
              <a:t> </a:t>
            </a:r>
            <a:r>
              <a:rPr lang="en-US" sz="2800" dirty="0" err="1"/>
              <a:t>dari</a:t>
            </a:r>
            <a:r>
              <a:rPr lang="en-US" sz="2800" dirty="0"/>
              <a:t> </a:t>
            </a:r>
            <a:r>
              <a:rPr lang="en-US" sz="2800" dirty="0" err="1"/>
              <a:t>bentuk</a:t>
            </a:r>
            <a:r>
              <a:rPr lang="en-US" sz="2800" dirty="0"/>
              <a:t> </a:t>
            </a:r>
            <a:r>
              <a:rPr lang="en-US" sz="2800" dirty="0" err="1"/>
              <a:t>dasar</a:t>
            </a:r>
            <a:r>
              <a:rPr lang="en-US" sz="2800" dirty="0"/>
              <a:t> </a:t>
            </a:r>
            <a:r>
              <a:rPr lang="en-US" sz="2800" dirty="0" err="1"/>
              <a:t>seperti</a:t>
            </a:r>
            <a:r>
              <a:rPr lang="en-US" sz="2800" dirty="0"/>
              <a:t> </a:t>
            </a:r>
            <a:r>
              <a:rPr lang="en-US" sz="2800" dirty="0" err="1"/>
              <a:t>kotak</a:t>
            </a:r>
            <a:r>
              <a:rPr lang="en-US" sz="2800" dirty="0"/>
              <a:t>, </a:t>
            </a:r>
            <a:r>
              <a:rPr lang="en-US" sz="2800" dirty="0" err="1"/>
              <a:t>segitiga</a:t>
            </a:r>
            <a:r>
              <a:rPr lang="en-US" sz="2800" dirty="0"/>
              <a:t>, </a:t>
            </a:r>
            <a:r>
              <a:rPr lang="en-US" sz="2800" dirty="0" err="1"/>
              <a:t>bulat</a:t>
            </a:r>
            <a:r>
              <a:rPr lang="en-US" sz="2800" dirty="0"/>
              <a:t> yang </a:t>
            </a:r>
            <a:r>
              <a:rPr lang="en-US" sz="2800" dirty="0" err="1"/>
              <a:t>sebelumnya</a:t>
            </a:r>
            <a:r>
              <a:rPr lang="en-US" sz="2800" dirty="0"/>
              <a:t> </a:t>
            </a:r>
            <a:r>
              <a:rPr lang="en-US" sz="2800" dirty="0" err="1"/>
              <a:t>tidak</a:t>
            </a:r>
            <a:r>
              <a:rPr lang="en-US" sz="2800" dirty="0"/>
              <a:t> </a:t>
            </a:r>
            <a:r>
              <a:rPr lang="en-US" sz="2800" dirty="0" err="1"/>
              <a:t>bermakna</a:t>
            </a:r>
            <a:r>
              <a:rPr lang="en-US" sz="2800" dirty="0"/>
              <a:t> </a:t>
            </a:r>
            <a:r>
              <a:rPr lang="en-US" sz="2800" dirty="0" err="1"/>
              <a:t>diracik</a:t>
            </a:r>
            <a:r>
              <a:rPr lang="en-US" sz="2800" dirty="0"/>
              <a:t> </a:t>
            </a:r>
            <a:r>
              <a:rPr lang="en-US" sz="2800" dirty="0" err="1"/>
              <a:t>sedemikian</a:t>
            </a:r>
            <a:r>
              <a:rPr lang="en-US" sz="2800" dirty="0"/>
              <a:t> </a:t>
            </a:r>
            <a:r>
              <a:rPr lang="en-US" sz="2800" dirty="0" err="1"/>
              <a:t>rupa</a:t>
            </a:r>
            <a:r>
              <a:rPr lang="en-US" sz="2800" dirty="0"/>
              <a:t> </a:t>
            </a:r>
            <a:r>
              <a:rPr lang="en-US" sz="2800" dirty="0" err="1"/>
              <a:t>menjadi</a:t>
            </a:r>
            <a:r>
              <a:rPr lang="en-US" sz="2800" dirty="0"/>
              <a:t> </a:t>
            </a:r>
            <a:r>
              <a:rPr lang="en-US" sz="2800" dirty="0" err="1"/>
              <a:t>mempunyai</a:t>
            </a:r>
            <a:r>
              <a:rPr lang="en-US" sz="2800" dirty="0"/>
              <a:t> </a:t>
            </a:r>
            <a:r>
              <a:rPr lang="en-US" sz="2800" dirty="0" err="1"/>
              <a:t>makna</a:t>
            </a:r>
            <a:r>
              <a:rPr lang="en-US" sz="2800" dirty="0"/>
              <a:t> </a:t>
            </a:r>
            <a:r>
              <a:rPr lang="en-US" sz="2800" dirty="0" err="1"/>
              <a:t>tertentu</a:t>
            </a:r>
            <a:r>
              <a:rPr lang="en-US" sz="2800" dirty="0"/>
              <a:t>.</a:t>
            </a:r>
            <a:endParaRPr lang="en-US" sz="2800" dirty="0"/>
          </a:p>
          <a:p>
            <a:endParaRPr lang="en-US" dirty="0"/>
          </a:p>
        </p:txBody>
      </p:sp>
    </p:spTree>
    <p:extLst>
      <p:ext uri="{BB962C8B-B14F-4D97-AF65-F5344CB8AC3E}">
        <p14:creationId xmlns:p14="http://schemas.microsoft.com/office/powerpoint/2010/main" val="1421021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err="1"/>
              <a:t>Nirmana</a:t>
            </a:r>
            <a:r>
              <a:rPr lang="en-US" sz="2000" dirty="0"/>
              <a:t> </a:t>
            </a:r>
            <a:r>
              <a:rPr lang="en-US" sz="2000" dirty="0" err="1"/>
              <a:t>terdiri</a:t>
            </a:r>
            <a:r>
              <a:rPr lang="en-US" sz="2000" dirty="0"/>
              <a:t> </a:t>
            </a:r>
            <a:r>
              <a:rPr lang="en-US" sz="2000" dirty="0" err="1"/>
              <a:t>dari</a:t>
            </a:r>
            <a:r>
              <a:rPr lang="en-US" sz="2000" dirty="0"/>
              <a:t> 2 </a:t>
            </a:r>
            <a:r>
              <a:rPr lang="en-US" sz="2000" dirty="0" err="1"/>
              <a:t>jenis</a:t>
            </a:r>
            <a:r>
              <a:rPr lang="en-US" sz="2000" dirty="0"/>
              <a:t>, </a:t>
            </a:r>
            <a:r>
              <a:rPr lang="en-US" sz="2000" dirty="0" err="1"/>
              <a:t>yaitu</a:t>
            </a:r>
            <a:r>
              <a:rPr lang="en-US" sz="2000" dirty="0"/>
              <a:t> </a:t>
            </a:r>
            <a:r>
              <a:rPr lang="en-US" sz="2000" dirty="0" err="1"/>
              <a:t>nirmana</a:t>
            </a:r>
            <a:r>
              <a:rPr lang="en-US" sz="2000" dirty="0"/>
              <a:t> 2D(</a:t>
            </a:r>
            <a:r>
              <a:rPr lang="en-US" sz="2000" dirty="0" err="1"/>
              <a:t>dwimatra</a:t>
            </a:r>
            <a:r>
              <a:rPr lang="en-US" sz="2000" dirty="0"/>
              <a:t>)</a:t>
            </a:r>
            <a:r>
              <a:rPr lang="en-US" sz="2000" dirty="0" err="1"/>
              <a:t>atau</a:t>
            </a:r>
            <a:r>
              <a:rPr lang="en-US" sz="2000" dirty="0"/>
              <a:t> </a:t>
            </a:r>
            <a:r>
              <a:rPr lang="en-US" sz="2000" dirty="0" err="1"/>
              <a:t>lebih</a:t>
            </a:r>
            <a:r>
              <a:rPr lang="en-US" sz="2000" dirty="0"/>
              <a:t> </a:t>
            </a:r>
            <a:r>
              <a:rPr lang="en-US" sz="2000" dirty="0" err="1"/>
              <a:t>dikenal</a:t>
            </a:r>
            <a:r>
              <a:rPr lang="en-US" sz="2000" dirty="0"/>
              <a:t> </a:t>
            </a:r>
            <a:r>
              <a:rPr lang="en-US" sz="2000" dirty="0" err="1"/>
              <a:t>nirmana</a:t>
            </a:r>
            <a:r>
              <a:rPr lang="en-US" sz="2000" dirty="0"/>
              <a:t> </a:t>
            </a:r>
            <a:r>
              <a:rPr lang="en-US" sz="2000" dirty="0" err="1"/>
              <a:t>datar</a:t>
            </a:r>
            <a:r>
              <a:rPr lang="en-US" sz="2000" dirty="0"/>
              <a:t> , </a:t>
            </a:r>
            <a:r>
              <a:rPr lang="en-US" sz="2000" dirty="0" err="1"/>
              <a:t>nirmana</a:t>
            </a:r>
            <a:r>
              <a:rPr lang="en-US" sz="2000" dirty="0"/>
              <a:t> 3D(</a:t>
            </a:r>
            <a:r>
              <a:rPr lang="en-US" sz="2000" dirty="0" err="1"/>
              <a:t>trimatra</a:t>
            </a:r>
            <a:r>
              <a:rPr lang="en-US" sz="2000" dirty="0"/>
              <a:t>)</a:t>
            </a:r>
            <a:r>
              <a:rPr lang="en-US" sz="2000" dirty="0" err="1"/>
              <a:t>atau</a:t>
            </a:r>
            <a:r>
              <a:rPr lang="en-US" sz="2000" dirty="0"/>
              <a:t> </a:t>
            </a:r>
            <a:r>
              <a:rPr lang="en-US" sz="2000" dirty="0" err="1"/>
              <a:t>dikenal</a:t>
            </a:r>
            <a:r>
              <a:rPr lang="en-US" sz="2000" dirty="0"/>
              <a:t> </a:t>
            </a:r>
            <a:r>
              <a:rPr lang="en-US" sz="2000" dirty="0" err="1"/>
              <a:t>nirmana</a:t>
            </a:r>
            <a:r>
              <a:rPr lang="en-US" sz="2000" dirty="0"/>
              <a:t> </a:t>
            </a:r>
            <a:r>
              <a:rPr lang="en-US" sz="2000" dirty="0" err="1"/>
              <a:t>ruang.nirmana</a:t>
            </a:r>
            <a:r>
              <a:rPr lang="en-US" sz="2000" dirty="0"/>
              <a:t> 2D </a:t>
            </a:r>
            <a:r>
              <a:rPr lang="en-US" sz="2000" dirty="0" err="1"/>
              <a:t>adalah</a:t>
            </a:r>
            <a:r>
              <a:rPr lang="en-US" sz="2000" dirty="0"/>
              <a:t> </a:t>
            </a:r>
            <a:r>
              <a:rPr lang="en-US" sz="2000" dirty="0" err="1"/>
              <a:t>nirmana</a:t>
            </a:r>
            <a:r>
              <a:rPr lang="en-US" sz="2000" dirty="0"/>
              <a:t> yang </a:t>
            </a:r>
            <a:r>
              <a:rPr lang="en-US" sz="2000" dirty="0" err="1"/>
              <a:t>dibuat</a:t>
            </a:r>
            <a:r>
              <a:rPr lang="en-US" sz="2000" dirty="0"/>
              <a:t> </a:t>
            </a:r>
            <a:r>
              <a:rPr lang="en-US" sz="2000" dirty="0" err="1"/>
              <a:t>diatas</a:t>
            </a:r>
            <a:r>
              <a:rPr lang="en-US" sz="2000" dirty="0"/>
              <a:t> </a:t>
            </a:r>
            <a:r>
              <a:rPr lang="en-US" sz="2000" dirty="0" err="1"/>
              <a:t>bidang</a:t>
            </a:r>
            <a:r>
              <a:rPr lang="en-US" sz="2000" dirty="0"/>
              <a:t> </a:t>
            </a:r>
            <a:r>
              <a:rPr lang="en-US" sz="2000" dirty="0" err="1"/>
              <a:t>datar</a:t>
            </a:r>
            <a:r>
              <a:rPr lang="en-US" sz="2000" dirty="0"/>
              <a:t>, </a:t>
            </a:r>
            <a:r>
              <a:rPr lang="en-US" sz="2000" dirty="0" err="1"/>
              <a:t>memiliki</a:t>
            </a:r>
            <a:r>
              <a:rPr lang="en-US" sz="2000" dirty="0"/>
              <a:t> </a:t>
            </a:r>
            <a:r>
              <a:rPr lang="en-US" sz="2000" dirty="0" err="1"/>
              <a:t>panjang</a:t>
            </a:r>
            <a:r>
              <a:rPr lang="en-US" sz="2000" dirty="0"/>
              <a:t> </a:t>
            </a:r>
            <a:r>
              <a:rPr lang="en-US" sz="2000" dirty="0" err="1"/>
              <a:t>dan</a:t>
            </a:r>
            <a:r>
              <a:rPr lang="en-US" sz="2000" dirty="0"/>
              <a:t> </a:t>
            </a:r>
            <a:r>
              <a:rPr lang="en-US" sz="2000" dirty="0" err="1"/>
              <a:t>lebar.nirmana</a:t>
            </a:r>
            <a:r>
              <a:rPr lang="en-US" sz="2000" dirty="0"/>
              <a:t> 2D </a:t>
            </a:r>
            <a:r>
              <a:rPr lang="en-US" sz="2000" dirty="0" err="1"/>
              <a:t>melatih</a:t>
            </a:r>
            <a:r>
              <a:rPr lang="en-US" sz="2000" dirty="0"/>
              <a:t> </a:t>
            </a:r>
            <a:r>
              <a:rPr lang="en-US" sz="2000" dirty="0" err="1"/>
              <a:t>kepekaan</a:t>
            </a:r>
            <a:r>
              <a:rPr lang="en-US" sz="2000" dirty="0"/>
              <a:t> </a:t>
            </a:r>
            <a:r>
              <a:rPr lang="en-US" sz="2000" dirty="0" err="1"/>
              <a:t>mahasiswa</a:t>
            </a:r>
            <a:r>
              <a:rPr lang="en-US" sz="2000" dirty="0"/>
              <a:t> </a:t>
            </a:r>
            <a:r>
              <a:rPr lang="en-US" sz="2000" dirty="0" err="1"/>
              <a:t>untuk</a:t>
            </a:r>
            <a:r>
              <a:rPr lang="en-US" sz="2000" dirty="0"/>
              <a:t> </a:t>
            </a:r>
            <a:r>
              <a:rPr lang="en-US" sz="2000" dirty="0" err="1"/>
              <a:t>unsur-unsur</a:t>
            </a:r>
            <a:r>
              <a:rPr lang="en-US" sz="2000" dirty="0"/>
              <a:t> </a:t>
            </a:r>
            <a:r>
              <a:rPr lang="en-US" sz="2000" dirty="0" err="1"/>
              <a:t>rupa</a:t>
            </a:r>
            <a:r>
              <a:rPr lang="en-US" sz="2000" dirty="0"/>
              <a:t> </a:t>
            </a:r>
            <a:r>
              <a:rPr lang="en-US" sz="2000" dirty="0" err="1"/>
              <a:t>seperti</a:t>
            </a:r>
            <a:r>
              <a:rPr lang="en-US" sz="2000" dirty="0"/>
              <a:t> </a:t>
            </a:r>
            <a:r>
              <a:rPr lang="en-US" sz="2000" dirty="0" err="1"/>
              <a:t>warna</a:t>
            </a:r>
            <a:r>
              <a:rPr lang="en-US" sz="2000" dirty="0"/>
              <a:t>, </a:t>
            </a:r>
            <a:r>
              <a:rPr lang="en-US" sz="2000" dirty="0" err="1"/>
              <a:t>bentuk</a:t>
            </a:r>
            <a:r>
              <a:rPr lang="en-US" sz="2000" dirty="0"/>
              <a:t>, </a:t>
            </a:r>
            <a:r>
              <a:rPr lang="en-US" sz="2000" dirty="0" err="1"/>
              <a:t>garis,dan</a:t>
            </a:r>
            <a:r>
              <a:rPr lang="en-US" sz="2000" dirty="0"/>
              <a:t> </a:t>
            </a:r>
            <a:r>
              <a:rPr lang="en-US" sz="2000" dirty="0" err="1"/>
              <a:t>penerapannya</a:t>
            </a:r>
            <a:r>
              <a:rPr lang="en-US" sz="2000" dirty="0"/>
              <a:t>. Dan </a:t>
            </a:r>
            <a:r>
              <a:rPr lang="en-US" sz="2000" dirty="0" err="1"/>
              <a:t>mempertimbangkan</a:t>
            </a:r>
            <a:r>
              <a:rPr lang="en-US" sz="2000" dirty="0"/>
              <a:t> </a:t>
            </a:r>
            <a:r>
              <a:rPr lang="en-US" sz="2000" dirty="0" err="1"/>
              <a:t>komposisi</a:t>
            </a:r>
            <a:r>
              <a:rPr lang="en-US" sz="2000" dirty="0"/>
              <a:t>, </a:t>
            </a:r>
            <a:r>
              <a:rPr lang="en-US" sz="2000" dirty="0" err="1"/>
              <a:t>irama</a:t>
            </a:r>
            <a:r>
              <a:rPr lang="en-US" sz="2000" dirty="0"/>
              <a:t>, </a:t>
            </a:r>
            <a:r>
              <a:rPr lang="en-US" sz="2000" dirty="0" err="1"/>
              <a:t>dan</a:t>
            </a:r>
            <a:r>
              <a:rPr lang="en-US" sz="2000" dirty="0"/>
              <a:t> </a:t>
            </a:r>
            <a:r>
              <a:rPr lang="en-US" sz="2000" dirty="0" err="1"/>
              <a:t>kesatua</a:t>
            </a:r>
            <a:r>
              <a:rPr lang="en-US" sz="2000" dirty="0"/>
              <a:t> </a:t>
            </a:r>
            <a:r>
              <a:rPr lang="en-US" sz="2000" dirty="0" err="1"/>
              <a:t>kedalam</a:t>
            </a:r>
            <a:r>
              <a:rPr lang="en-US" sz="2000" dirty="0"/>
              <a:t> </a:t>
            </a:r>
            <a:r>
              <a:rPr lang="en-US" sz="2000" dirty="0" err="1"/>
              <a:t>karya</a:t>
            </a:r>
            <a:r>
              <a:rPr lang="en-US" sz="2000" dirty="0"/>
              <a:t> </a:t>
            </a:r>
            <a:r>
              <a:rPr lang="en-US" sz="2000" dirty="0" err="1"/>
              <a:t>bidang</a:t>
            </a:r>
            <a:r>
              <a:rPr lang="en-US" sz="2000" dirty="0"/>
              <a:t> </a:t>
            </a:r>
            <a:r>
              <a:rPr lang="en-US" sz="2000" dirty="0" err="1"/>
              <a:t>datar</a:t>
            </a:r>
            <a:r>
              <a:rPr lang="en-US" sz="2000" dirty="0"/>
              <a:t> </a:t>
            </a:r>
            <a:r>
              <a:rPr lang="en-US" sz="2000" dirty="0" err="1"/>
              <a:t>itu</a:t>
            </a:r>
            <a:r>
              <a:rPr lang="en-US" sz="2000" dirty="0"/>
              <a:t> </a:t>
            </a:r>
            <a:r>
              <a:rPr lang="en-US" sz="2000" dirty="0" err="1"/>
              <a:t>sendiri</a:t>
            </a:r>
            <a:r>
              <a:rPr lang="en-US" sz="2000" dirty="0"/>
              <a:t> </a:t>
            </a:r>
            <a:r>
              <a:rPr lang="en-US" sz="2000" dirty="0" err="1"/>
              <a:t>menjadi</a:t>
            </a:r>
            <a:r>
              <a:rPr lang="en-US" sz="2000" dirty="0"/>
              <a:t> </a:t>
            </a:r>
            <a:r>
              <a:rPr lang="en-US" sz="2000" dirty="0" err="1"/>
              <a:t>kesatuan</a:t>
            </a:r>
            <a:r>
              <a:rPr lang="en-US" sz="2000" dirty="0"/>
              <a:t> yang </a:t>
            </a:r>
            <a:r>
              <a:rPr lang="en-US" sz="2000" dirty="0" err="1"/>
              <a:t>harmoni.atau</a:t>
            </a:r>
            <a:r>
              <a:rPr lang="en-US" sz="2000" dirty="0"/>
              <a:t> </a:t>
            </a:r>
            <a:r>
              <a:rPr lang="en-US" sz="2000" dirty="0" err="1"/>
              <a:t>selaras</a:t>
            </a:r>
            <a:r>
              <a:rPr lang="en-US" sz="2000" dirty="0"/>
              <a:t>. </a:t>
            </a:r>
            <a:r>
              <a:rPr lang="en-US" sz="2000" dirty="0" err="1"/>
              <a:t>Nirmana</a:t>
            </a:r>
            <a:r>
              <a:rPr lang="en-US" sz="2000" dirty="0"/>
              <a:t> 3D </a:t>
            </a:r>
            <a:r>
              <a:rPr lang="en-US" sz="2000" dirty="0" err="1"/>
              <a:t>dibuat</a:t>
            </a:r>
            <a:r>
              <a:rPr lang="en-US" sz="2000" dirty="0"/>
              <a:t> </a:t>
            </a:r>
            <a:r>
              <a:rPr lang="en-US" sz="2000" dirty="0" err="1"/>
              <a:t>diatas</a:t>
            </a:r>
            <a:r>
              <a:rPr lang="en-US" sz="2000" dirty="0"/>
              <a:t> </a:t>
            </a:r>
            <a:r>
              <a:rPr lang="en-US" sz="2000" dirty="0" err="1"/>
              <a:t>bidang</a:t>
            </a:r>
            <a:r>
              <a:rPr lang="en-US" sz="2000" dirty="0"/>
              <a:t> yang </a:t>
            </a:r>
            <a:r>
              <a:rPr lang="en-US" sz="2000" dirty="0" err="1"/>
              <a:t>mempunyai</a:t>
            </a:r>
            <a:r>
              <a:rPr lang="en-US" sz="2000" dirty="0"/>
              <a:t> </a:t>
            </a:r>
            <a:r>
              <a:rPr lang="en-US" sz="2000" dirty="0" err="1"/>
              <a:t>panjang</a:t>
            </a:r>
            <a:r>
              <a:rPr lang="en-US" sz="2000" dirty="0"/>
              <a:t>, </a:t>
            </a:r>
            <a:r>
              <a:rPr lang="en-US" sz="2000" dirty="0" err="1"/>
              <a:t>lebar</a:t>
            </a:r>
            <a:r>
              <a:rPr lang="en-US" sz="2000" dirty="0"/>
              <a:t>, </a:t>
            </a:r>
            <a:r>
              <a:rPr lang="en-US" sz="2000" dirty="0" err="1"/>
              <a:t>tinggi</a:t>
            </a:r>
            <a:r>
              <a:rPr lang="en-US" sz="2000" dirty="0"/>
              <a:t>, </a:t>
            </a:r>
            <a:r>
              <a:rPr lang="en-US" sz="2000" dirty="0" err="1"/>
              <a:t>dan</a:t>
            </a:r>
            <a:r>
              <a:rPr lang="en-US" sz="2000" dirty="0"/>
              <a:t> </a:t>
            </a:r>
            <a:r>
              <a:rPr lang="en-US" sz="2000" dirty="0" err="1"/>
              <a:t>memiliki</a:t>
            </a:r>
            <a:r>
              <a:rPr lang="en-US" sz="2000" dirty="0"/>
              <a:t> </a:t>
            </a:r>
            <a:r>
              <a:rPr lang="en-US" sz="2000" dirty="0" err="1"/>
              <a:t>ketebalan</a:t>
            </a:r>
            <a:r>
              <a:rPr lang="en-US" sz="2000" dirty="0"/>
              <a:t>, </a:t>
            </a:r>
            <a:r>
              <a:rPr lang="en-US" sz="2000" dirty="0" err="1"/>
              <a:t>ruang</a:t>
            </a:r>
            <a:r>
              <a:rPr lang="en-US" sz="2000" dirty="0"/>
              <a:t> </a:t>
            </a:r>
            <a:r>
              <a:rPr lang="en-US" sz="2000" dirty="0" err="1"/>
              <a:t>serta</a:t>
            </a:r>
            <a:r>
              <a:rPr lang="en-US" sz="2000" dirty="0"/>
              <a:t> volume. </a:t>
            </a:r>
            <a:r>
              <a:rPr lang="en-US" sz="2000" dirty="0" err="1"/>
              <a:t>Sama</a:t>
            </a:r>
            <a:r>
              <a:rPr lang="en-US" sz="2000" dirty="0"/>
              <a:t> </a:t>
            </a:r>
            <a:r>
              <a:rPr lang="en-US" sz="2000" dirty="0" err="1"/>
              <a:t>seperti</a:t>
            </a:r>
            <a:r>
              <a:rPr lang="en-US" sz="2000" dirty="0"/>
              <a:t> </a:t>
            </a:r>
            <a:r>
              <a:rPr lang="en-US" sz="2000" dirty="0" err="1"/>
              <a:t>nirmana</a:t>
            </a:r>
            <a:r>
              <a:rPr lang="en-US" sz="2000" dirty="0"/>
              <a:t> </a:t>
            </a:r>
            <a:r>
              <a:rPr lang="en-US" sz="2000" dirty="0" err="1"/>
              <a:t>datar</a:t>
            </a:r>
            <a:r>
              <a:rPr lang="en-US" sz="2000" dirty="0"/>
              <a:t>, </a:t>
            </a:r>
            <a:r>
              <a:rPr lang="en-US" sz="2000" dirty="0" err="1"/>
              <a:t>sama-sama</a:t>
            </a:r>
            <a:r>
              <a:rPr lang="en-US" sz="2000" dirty="0"/>
              <a:t> </a:t>
            </a:r>
            <a:r>
              <a:rPr lang="en-US" sz="2000" dirty="0" err="1"/>
              <a:t>melatih</a:t>
            </a:r>
            <a:r>
              <a:rPr lang="en-US" sz="2000" dirty="0"/>
              <a:t> </a:t>
            </a:r>
            <a:r>
              <a:rPr lang="en-US" sz="2000" dirty="0" err="1"/>
              <a:t>kepekaan</a:t>
            </a:r>
            <a:r>
              <a:rPr lang="en-US" sz="2000" dirty="0"/>
              <a:t> </a:t>
            </a:r>
            <a:r>
              <a:rPr lang="en-US" sz="2000" dirty="0" err="1"/>
              <a:t>mahasiswa</a:t>
            </a:r>
            <a:r>
              <a:rPr lang="en-US" sz="2000" dirty="0"/>
              <a:t> , </a:t>
            </a:r>
            <a:r>
              <a:rPr lang="en-US" sz="2000" dirty="0" err="1"/>
              <a:t>dan</a:t>
            </a:r>
            <a:r>
              <a:rPr lang="en-US" sz="2000" dirty="0"/>
              <a:t> </a:t>
            </a:r>
            <a:r>
              <a:rPr lang="en-US" sz="2000" dirty="0" err="1"/>
              <a:t>melatih</a:t>
            </a:r>
            <a:r>
              <a:rPr lang="en-US" sz="2000" dirty="0"/>
              <a:t> </a:t>
            </a:r>
            <a:r>
              <a:rPr lang="en-US" sz="2000" dirty="0" err="1"/>
              <a:t>kreatifitas</a:t>
            </a:r>
            <a:r>
              <a:rPr lang="en-US" sz="2000" dirty="0"/>
              <a:t> </a:t>
            </a:r>
            <a:r>
              <a:rPr lang="en-US" sz="2000" dirty="0" err="1"/>
              <a:t>dan</a:t>
            </a:r>
            <a:r>
              <a:rPr lang="en-US" sz="2000" dirty="0"/>
              <a:t> </a:t>
            </a:r>
            <a:r>
              <a:rPr lang="en-US" sz="2000" dirty="0" err="1"/>
              <a:t>kepekaan</a:t>
            </a:r>
            <a:r>
              <a:rPr lang="en-US" sz="2000" dirty="0"/>
              <a:t> </a:t>
            </a:r>
            <a:r>
              <a:rPr lang="en-US" sz="2000" dirty="0" err="1"/>
              <a:t>estetis</a:t>
            </a:r>
            <a:r>
              <a:rPr lang="en-US" sz="2000" dirty="0"/>
              <a:t> </a:t>
            </a:r>
            <a:r>
              <a:rPr lang="en-US" sz="2000" dirty="0" err="1"/>
              <a:t>dalam</a:t>
            </a:r>
            <a:r>
              <a:rPr lang="en-US" sz="2000" dirty="0"/>
              <a:t> </a:t>
            </a:r>
            <a:r>
              <a:rPr lang="en-US" sz="2000" dirty="0" err="1"/>
              <a:t>bentuk</a:t>
            </a:r>
            <a:r>
              <a:rPr lang="en-US" sz="2000" dirty="0"/>
              <a:t> 3 </a:t>
            </a:r>
            <a:r>
              <a:rPr lang="en-US" sz="2000" dirty="0" err="1"/>
              <a:t>dimensi</a:t>
            </a:r>
            <a:r>
              <a:rPr lang="en-US" sz="2000" dirty="0"/>
              <a:t>, </a:t>
            </a:r>
            <a:r>
              <a:rPr lang="en-US" sz="2000" dirty="0" err="1"/>
              <a:t>serta</a:t>
            </a:r>
            <a:r>
              <a:rPr lang="en-US" sz="2000" dirty="0"/>
              <a:t> </a:t>
            </a:r>
            <a:r>
              <a:rPr lang="en-US" sz="2000" dirty="0" err="1"/>
              <a:t>pengenalan</a:t>
            </a:r>
            <a:r>
              <a:rPr lang="en-US" sz="2000" dirty="0"/>
              <a:t> material </a:t>
            </a:r>
            <a:r>
              <a:rPr lang="en-US" sz="2000" dirty="0" err="1"/>
              <a:t>seperti</a:t>
            </a:r>
            <a:r>
              <a:rPr lang="en-US" sz="2000" dirty="0"/>
              <a:t> </a:t>
            </a:r>
            <a:r>
              <a:rPr lang="en-US" sz="2000" dirty="0" err="1"/>
              <a:t>bahan</a:t>
            </a:r>
            <a:r>
              <a:rPr lang="en-US" sz="2000" dirty="0"/>
              <a:t> ,</a:t>
            </a:r>
            <a:r>
              <a:rPr lang="en-US" sz="2000" dirty="0" err="1"/>
              <a:t>struktur</a:t>
            </a:r>
            <a:r>
              <a:rPr lang="en-US" sz="2000" dirty="0"/>
              <a:t> </a:t>
            </a:r>
            <a:r>
              <a:rPr lang="en-US" sz="2000" dirty="0" err="1"/>
              <a:t>dan</a:t>
            </a:r>
            <a:r>
              <a:rPr lang="en-US" sz="2000" dirty="0"/>
              <a:t> </a:t>
            </a:r>
            <a:r>
              <a:rPr lang="en-US" sz="2000" dirty="0" err="1"/>
              <a:t>juga</a:t>
            </a:r>
            <a:r>
              <a:rPr lang="en-US" sz="2000" dirty="0"/>
              <a:t> </a:t>
            </a:r>
            <a:r>
              <a:rPr lang="en-US" sz="2000" dirty="0" err="1"/>
              <a:t>sifatnya</a:t>
            </a:r>
            <a:r>
              <a:rPr lang="en-US" sz="2000" dirty="0"/>
              <a:t>. </a:t>
            </a:r>
            <a:r>
              <a:rPr lang="en-US" sz="2000" dirty="0" err="1"/>
              <a:t>Perbedaannya</a:t>
            </a:r>
            <a:r>
              <a:rPr lang="en-US" sz="2000" dirty="0"/>
              <a:t> </a:t>
            </a:r>
            <a:r>
              <a:rPr lang="en-US" sz="2000" dirty="0" err="1"/>
              <a:t>dengan</a:t>
            </a:r>
            <a:r>
              <a:rPr lang="en-US" sz="2000" dirty="0"/>
              <a:t> </a:t>
            </a:r>
            <a:r>
              <a:rPr lang="en-US" sz="2000" dirty="0" err="1"/>
              <a:t>nirmana</a:t>
            </a:r>
            <a:r>
              <a:rPr lang="en-US" sz="2000" dirty="0"/>
              <a:t> </a:t>
            </a:r>
            <a:r>
              <a:rPr lang="en-US" sz="2000" dirty="0" err="1"/>
              <a:t>datar</a:t>
            </a:r>
            <a:r>
              <a:rPr lang="en-US" sz="2000" dirty="0"/>
              <a:t> </a:t>
            </a:r>
            <a:r>
              <a:rPr lang="en-US" sz="2000" dirty="0" err="1"/>
              <a:t>hanyalah</a:t>
            </a:r>
            <a:r>
              <a:rPr lang="en-US" sz="2000" dirty="0"/>
              <a:t> </a:t>
            </a:r>
            <a:r>
              <a:rPr lang="en-US" sz="2000" dirty="0" err="1"/>
              <a:t>karya</a:t>
            </a:r>
            <a:r>
              <a:rPr lang="en-US" sz="2000" dirty="0"/>
              <a:t> 3 </a:t>
            </a:r>
            <a:r>
              <a:rPr lang="en-US" sz="2000" dirty="0" err="1"/>
              <a:t>dimensi</a:t>
            </a:r>
            <a:r>
              <a:rPr lang="en-US" sz="2000" dirty="0"/>
              <a:t> </a:t>
            </a:r>
            <a:r>
              <a:rPr lang="en-US" sz="2000" dirty="0" err="1"/>
              <a:t>dinikmati</a:t>
            </a:r>
            <a:r>
              <a:rPr lang="en-US" sz="2000" dirty="0"/>
              <a:t> </a:t>
            </a:r>
            <a:r>
              <a:rPr lang="en-US" sz="2000" dirty="0" err="1"/>
              <a:t>dari</a:t>
            </a:r>
            <a:r>
              <a:rPr lang="en-US" sz="2000" dirty="0"/>
              <a:t> </a:t>
            </a:r>
            <a:r>
              <a:rPr lang="en-US" sz="2000" dirty="0" err="1"/>
              <a:t>berbagai</a:t>
            </a:r>
            <a:r>
              <a:rPr lang="en-US" sz="2000" dirty="0"/>
              <a:t> </a:t>
            </a:r>
            <a:r>
              <a:rPr lang="en-US" sz="2000" dirty="0" err="1"/>
              <a:t>sudut</a:t>
            </a:r>
            <a:r>
              <a:rPr lang="en-US" sz="2000" dirty="0"/>
              <a:t> </a:t>
            </a:r>
            <a:r>
              <a:rPr lang="en-US" sz="2000" dirty="0" err="1"/>
              <a:t>pandang</a:t>
            </a:r>
            <a:r>
              <a:rPr lang="en-US" sz="2000" dirty="0"/>
              <a:t> </a:t>
            </a:r>
            <a:r>
              <a:rPr lang="en-US" sz="2000" dirty="0" err="1"/>
              <a:t>secara</a:t>
            </a:r>
            <a:r>
              <a:rPr lang="en-US" sz="2000" dirty="0"/>
              <a:t> </a:t>
            </a:r>
            <a:r>
              <a:rPr lang="en-US" sz="2000" dirty="0" err="1"/>
              <a:t>serempak</a:t>
            </a:r>
            <a:r>
              <a:rPr lang="en-US" sz="2000" dirty="0"/>
              <a:t> </a:t>
            </a:r>
            <a:r>
              <a:rPr lang="en-US" sz="2000" dirty="0" err="1"/>
              <a:t>untuk</a:t>
            </a:r>
            <a:r>
              <a:rPr lang="en-US" sz="2000" dirty="0"/>
              <a:t> </a:t>
            </a:r>
            <a:r>
              <a:rPr lang="en-US" sz="2000" dirty="0" err="1"/>
              <a:t>mencapai</a:t>
            </a:r>
            <a:r>
              <a:rPr lang="en-US" sz="2000" dirty="0"/>
              <a:t> </a:t>
            </a:r>
            <a:r>
              <a:rPr lang="en-US" sz="2000" dirty="0" err="1"/>
              <a:t>keserasian</a:t>
            </a:r>
            <a:r>
              <a:rPr lang="en-US" sz="2000" dirty="0"/>
              <a:t> </a:t>
            </a:r>
            <a:r>
              <a:rPr lang="en-US" sz="2000" dirty="0" err="1"/>
              <a:t>rupa</a:t>
            </a:r>
            <a:r>
              <a:rPr lang="en-US" sz="2000" dirty="0"/>
              <a:t>.</a:t>
            </a:r>
            <a:endParaRPr lang="en-US" sz="2000" dirty="0"/>
          </a:p>
        </p:txBody>
      </p:sp>
    </p:spTree>
    <p:extLst>
      <p:ext uri="{BB962C8B-B14F-4D97-AF65-F5344CB8AC3E}">
        <p14:creationId xmlns:p14="http://schemas.microsoft.com/office/powerpoint/2010/main" val="2734228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Pustaka </a:t>
            </a:r>
          </a:p>
        </p:txBody>
      </p:sp>
      <p:sp>
        <p:nvSpPr>
          <p:cNvPr id="11268" name="Content Placeholder 5"/>
          <p:cNvSpPr>
            <a:spLocks noGrp="1"/>
          </p:cNvSpPr>
          <p:nvPr>
            <p:ph idx="1"/>
          </p:nvPr>
        </p:nvSpPr>
        <p:spPr>
          <a:xfrm>
            <a:off x="457200" y="1524000"/>
            <a:ext cx="8229600" cy="4602163"/>
          </a:xfrm>
        </p:spPr>
        <p:txBody>
          <a:bodyPr/>
          <a:lstStyle/>
          <a:p>
            <a:pPr lvl="0"/>
            <a:r>
              <a:rPr lang="id-ID" sz="2000" dirty="0" smtClean="0"/>
              <a:t>Kamtini, Tanjung H. W. (2006). </a:t>
            </a:r>
            <a:r>
              <a:rPr lang="id-ID" sz="2000" i="1" dirty="0" smtClean="0"/>
              <a:t>Berkreativitas Melalui Kerajinan Tangan dan Kesenian di Sekolah Dasar</a:t>
            </a:r>
            <a:r>
              <a:rPr lang="id-ID" sz="2000" dirty="0" smtClean="0"/>
              <a:t>. (Jakarta: Depdiknas Ditjen Dikti Direktorat Ketenagaan). </a:t>
            </a:r>
          </a:p>
          <a:p>
            <a:r>
              <a:rPr lang="en-US" sz="2000" dirty="0" err="1" smtClean="0"/>
              <a:t>Tumurang</a:t>
            </a:r>
            <a:r>
              <a:rPr lang="en-US" sz="2000" dirty="0" smtClean="0"/>
              <a:t>, H. T. (2006). </a:t>
            </a:r>
            <a:r>
              <a:rPr lang="en-US" sz="2000" dirty="0" err="1" smtClean="0"/>
              <a:t>Pembelajaran</a:t>
            </a:r>
            <a:r>
              <a:rPr lang="en-US" sz="2000" dirty="0" smtClean="0"/>
              <a:t> </a:t>
            </a:r>
            <a:r>
              <a:rPr lang="en-US" sz="2000" dirty="0" err="1" smtClean="0"/>
              <a:t>Kreativitas</a:t>
            </a:r>
            <a:r>
              <a:rPr lang="en-US" sz="2000" dirty="0" smtClean="0"/>
              <a:t> </a:t>
            </a:r>
            <a:r>
              <a:rPr lang="en-US" sz="2000" dirty="0" err="1" smtClean="0"/>
              <a:t>Seni</a:t>
            </a:r>
            <a:r>
              <a:rPr lang="en-US" sz="2000" dirty="0" smtClean="0"/>
              <a:t> </a:t>
            </a:r>
            <a:r>
              <a:rPr lang="en-US" sz="2000" dirty="0" err="1" smtClean="0"/>
              <a:t>anak</a:t>
            </a:r>
            <a:r>
              <a:rPr lang="en-US" sz="2000" dirty="0" smtClean="0"/>
              <a:t> </a:t>
            </a:r>
            <a:r>
              <a:rPr lang="en-US" sz="2000" dirty="0" err="1" smtClean="0"/>
              <a:t>Sekolah</a:t>
            </a:r>
            <a:r>
              <a:rPr lang="en-US" sz="2000" dirty="0" smtClean="0"/>
              <a:t> </a:t>
            </a:r>
            <a:r>
              <a:rPr lang="en-US" sz="2000" dirty="0" err="1" smtClean="0"/>
              <a:t>Dasar</a:t>
            </a:r>
            <a:r>
              <a:rPr lang="en-US" sz="2000" dirty="0" smtClean="0"/>
              <a:t>. (Jakarta: </a:t>
            </a:r>
            <a:r>
              <a:rPr lang="en-US" sz="2000" dirty="0" err="1" smtClean="0"/>
              <a:t>Depdiknas</a:t>
            </a:r>
            <a:r>
              <a:rPr lang="en-US" sz="2000" dirty="0" smtClean="0"/>
              <a:t> </a:t>
            </a:r>
            <a:r>
              <a:rPr lang="en-US" sz="2000" dirty="0" err="1" smtClean="0"/>
              <a:t>Ditjen</a:t>
            </a:r>
            <a:r>
              <a:rPr lang="en-US" sz="2000" dirty="0" smtClean="0"/>
              <a:t> </a:t>
            </a:r>
            <a:r>
              <a:rPr lang="en-US" sz="2000" dirty="0" err="1" smtClean="0"/>
              <a:t>Dikti</a:t>
            </a:r>
            <a:r>
              <a:rPr lang="en-US" sz="2000" dirty="0" smtClean="0"/>
              <a:t> </a:t>
            </a:r>
            <a:r>
              <a:rPr lang="en-US" sz="2000" dirty="0" err="1" smtClean="0"/>
              <a:t>Direktorat</a:t>
            </a:r>
            <a:r>
              <a:rPr lang="en-US" sz="2000" dirty="0" smtClean="0"/>
              <a:t> </a:t>
            </a:r>
            <a:r>
              <a:rPr lang="en-US" sz="2000" dirty="0" err="1" smtClean="0"/>
              <a:t>Ketenagaan</a:t>
            </a:r>
            <a:r>
              <a:rPr lang="en-US" sz="2000" dirty="0" smtClean="0"/>
              <a:t>). </a:t>
            </a:r>
            <a:endParaRPr lang="en-US" sz="2000" dirty="0" smtClean="0"/>
          </a:p>
          <a:p>
            <a:pPr lvl="0"/>
            <a:r>
              <a:rPr lang="id-ID" sz="2000" dirty="0"/>
              <a:t>Fisher, E. F. (1978). Aesthetic Awareness and the Child. Illionis: F. E. Peaccock Publishers, Inc.</a:t>
            </a:r>
            <a:endParaRPr lang="en-US" sz="2000" dirty="0"/>
          </a:p>
          <a:p>
            <a:pPr lvl="0"/>
            <a:r>
              <a:rPr lang="id-ID" sz="2000" dirty="0"/>
              <a:t>Gaitskell, C. D. and Al Hurwitz. (1958). Children An Their Art, Methods for the Elementary School. New York: Harcourt Brace Jovanovich Inc.</a:t>
            </a:r>
            <a:endParaRPr lang="en-US" sz="2000" dirty="0"/>
          </a:p>
          <a:p>
            <a:pPr lvl="0"/>
            <a:r>
              <a:rPr lang="id-ID" sz="2000" dirty="0"/>
              <a:t>Kamaril, C. Dkk. (1999). Pendidikan Seni Rupa/Kerajinan Tangan. Jakarta: Universitas Terbuka.</a:t>
            </a:r>
            <a:endParaRPr lang="en-US" sz="2000" dirty="0"/>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1574</TotalTime>
  <Words>442</Words>
  <Application>Microsoft Office PowerPoint</Application>
  <PresentationFormat>On-screen Show (4:3)</PresentationFormat>
  <Paragraphs>21</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Pengenalan teori dwi matra</vt:lpstr>
      <vt:lpstr>APA ITU NIRMANA?</vt:lpstr>
      <vt:lpstr>PowerPoint Presentation</vt:lpstr>
      <vt:lpstr>Pustaka </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Indra Gunara</cp:lastModifiedBy>
  <cp:revision>210</cp:revision>
  <dcterms:created xsi:type="dcterms:W3CDTF">2010-08-24T06:47:44Z</dcterms:created>
  <dcterms:modified xsi:type="dcterms:W3CDTF">2017-11-21T10:55:15Z</dcterms:modified>
</cp:coreProperties>
</file>