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6" r:id="rId2"/>
    <p:sldId id="335" r:id="rId3"/>
    <p:sldId id="371" r:id="rId4"/>
    <p:sldId id="372" r:id="rId5"/>
    <p:sldId id="373" r:id="rId6"/>
    <p:sldId id="374" r:id="rId7"/>
    <p:sldId id="37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106" d="100"/>
          <a:sy n="106" d="100"/>
        </p:scale>
        <p:origin x="-960" y="5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dirty="0">
                <a:solidFill>
                  <a:schemeClr val="bg1"/>
                </a:solidFill>
              </a:rPr>
              <a:t>9</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Teori</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trimatra</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id-ID" b="1" dirty="0"/>
              <a:t>Pengenalan teori dwi </a:t>
            </a:r>
            <a:r>
              <a:rPr lang="en-US" b="1" dirty="0" smtClean="0"/>
              <a:t>m</a:t>
            </a:r>
            <a:r>
              <a:rPr lang="id-ID" b="1" dirty="0" smtClean="0"/>
              <a:t>atra</a:t>
            </a:r>
            <a:endParaRPr lang="id-ID" dirty="0"/>
          </a:p>
        </p:txBody>
      </p:sp>
      <p:sp>
        <p:nvSpPr>
          <p:cNvPr id="3" name="Content Placeholder 2"/>
          <p:cNvSpPr>
            <a:spLocks noGrp="1"/>
          </p:cNvSpPr>
          <p:nvPr>
            <p:ph idx="1"/>
          </p:nvPr>
        </p:nvSpPr>
        <p:spPr/>
        <p:txBody>
          <a:bodyPr/>
          <a:lstStyle/>
          <a:p>
            <a:pPr lvl="0"/>
            <a:r>
              <a:rPr lang="id-ID" dirty="0" smtClean="0"/>
              <a:t>Bentuk-bentuk </a:t>
            </a:r>
            <a:r>
              <a:rPr lang="id-ID" dirty="0"/>
              <a:t>dasar </a:t>
            </a:r>
            <a:r>
              <a:rPr lang="en-US" dirty="0" err="1" smtClean="0"/>
              <a:t>tr</a:t>
            </a:r>
            <a:r>
              <a:rPr lang="id-ID" dirty="0" smtClean="0"/>
              <a:t>i</a:t>
            </a:r>
            <a:r>
              <a:rPr lang="en-US" dirty="0" smtClean="0"/>
              <a:t>m</a:t>
            </a:r>
            <a:r>
              <a:rPr lang="id-ID" dirty="0" smtClean="0"/>
              <a:t>atra</a:t>
            </a:r>
            <a:endParaRPr lang="en-US" dirty="0"/>
          </a:p>
          <a:p>
            <a:pPr lvl="0"/>
            <a:r>
              <a:rPr lang="id-ID" dirty="0"/>
              <a:t>Pengenalan arti nirmana</a:t>
            </a:r>
            <a:endParaRPr lang="en-US" dirty="0"/>
          </a:p>
          <a:p>
            <a:pPr lvl="0"/>
            <a:r>
              <a:rPr lang="id-ID" dirty="0"/>
              <a:t>Pemberian tugas pertama nirmana </a:t>
            </a:r>
            <a:r>
              <a:rPr lang="en-US" dirty="0" err="1" smtClean="0"/>
              <a:t>tiga</a:t>
            </a:r>
            <a:r>
              <a:rPr lang="id-ID" dirty="0" smtClean="0"/>
              <a:t> </a:t>
            </a:r>
            <a:r>
              <a:rPr lang="id-ID" dirty="0"/>
              <a:t>dimensi</a:t>
            </a:r>
            <a:endParaRPr lang="en-US" dirty="0"/>
          </a:p>
          <a:p>
            <a:pPr lvl="0"/>
            <a:r>
              <a:rPr lang="id-ID" dirty="0"/>
              <a:t>Pengenalan media pembentuk dwimatra atau nirmana </a:t>
            </a:r>
            <a:r>
              <a:rPr lang="en-US" dirty="0" smtClean="0"/>
              <a:t>3</a:t>
            </a:r>
            <a:r>
              <a:rPr lang="id-ID" dirty="0" smtClean="0"/>
              <a:t> </a:t>
            </a:r>
            <a:r>
              <a:rPr lang="id-ID" dirty="0"/>
              <a:t>dimensi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APA ITU </a:t>
            </a:r>
            <a:r>
              <a:rPr lang="en-US" b="1" dirty="0" smtClean="0"/>
              <a:t>NIRMANA 3 d?</a:t>
            </a:r>
            <a:endParaRPr lang="en-US" dirty="0"/>
          </a:p>
        </p:txBody>
      </p:sp>
      <p:sp>
        <p:nvSpPr>
          <p:cNvPr id="3" name="Content Placeholder 2"/>
          <p:cNvSpPr>
            <a:spLocks noGrp="1"/>
          </p:cNvSpPr>
          <p:nvPr>
            <p:ph idx="1"/>
          </p:nvPr>
        </p:nvSpPr>
        <p:spPr/>
        <p:txBody>
          <a:bodyPr/>
          <a:lstStyle/>
          <a:p>
            <a:r>
              <a:rPr lang="en-US" sz="2800" dirty="0" err="1"/>
              <a:t>Nirmana</a:t>
            </a:r>
            <a:r>
              <a:rPr lang="en-US" sz="2800" dirty="0"/>
              <a:t> 3 </a:t>
            </a:r>
            <a:r>
              <a:rPr lang="en-US" sz="2800" dirty="0" err="1"/>
              <a:t>dimensi</a:t>
            </a:r>
            <a:r>
              <a:rPr lang="en-US" sz="2800" dirty="0"/>
              <a:t> </a:t>
            </a:r>
            <a:r>
              <a:rPr lang="en-US" sz="2800" dirty="0" err="1"/>
              <a:t>dalam</a:t>
            </a:r>
            <a:r>
              <a:rPr lang="en-US" sz="2800" dirty="0"/>
              <a:t> </a:t>
            </a:r>
            <a:r>
              <a:rPr lang="en-US" sz="2800" dirty="0" err="1"/>
              <a:t>pengertian</a:t>
            </a:r>
            <a:r>
              <a:rPr lang="en-US" sz="2800" dirty="0"/>
              <a:t> yang </a:t>
            </a:r>
            <a:r>
              <a:rPr lang="en-US" sz="2800" dirty="0" err="1"/>
              <a:t>lebih</a:t>
            </a:r>
            <a:r>
              <a:rPr lang="en-US" sz="2800" dirty="0"/>
              <a:t> </a:t>
            </a:r>
            <a:r>
              <a:rPr lang="en-US" sz="2800" dirty="0" err="1"/>
              <a:t>lengkap</a:t>
            </a:r>
            <a:r>
              <a:rPr lang="en-US" sz="2800" dirty="0"/>
              <a:t> </a:t>
            </a:r>
            <a:r>
              <a:rPr lang="en-US" sz="2800" dirty="0" err="1"/>
              <a:t>adalah</a:t>
            </a:r>
            <a:r>
              <a:rPr lang="en-US" sz="2800" dirty="0"/>
              <a:t> </a:t>
            </a:r>
            <a:r>
              <a:rPr lang="en-US" sz="2800" dirty="0" err="1"/>
              <a:t>pengetahuan</a:t>
            </a:r>
            <a:r>
              <a:rPr lang="en-US" sz="2800" dirty="0"/>
              <a:t> </a:t>
            </a:r>
            <a:r>
              <a:rPr lang="en-US" sz="2800" dirty="0" err="1"/>
              <a:t>dasar</a:t>
            </a:r>
            <a:r>
              <a:rPr lang="en-US" sz="2800" dirty="0"/>
              <a:t> </a:t>
            </a:r>
            <a:r>
              <a:rPr lang="en-US" sz="2800" dirty="0" err="1"/>
              <a:t>mengenai</a:t>
            </a:r>
            <a:r>
              <a:rPr lang="en-US" sz="2800" dirty="0"/>
              <a:t> </a:t>
            </a:r>
            <a:r>
              <a:rPr lang="en-US" sz="2800" dirty="0" err="1"/>
              <a:t>prinsip-prinsip</a:t>
            </a:r>
            <a:r>
              <a:rPr lang="en-US" sz="2800" dirty="0"/>
              <a:t> </a:t>
            </a:r>
            <a:r>
              <a:rPr lang="en-US" sz="2800" dirty="0" err="1"/>
              <a:t>pengolahan</a:t>
            </a:r>
            <a:r>
              <a:rPr lang="en-US" sz="2800" dirty="0"/>
              <a:t> </a:t>
            </a:r>
            <a:r>
              <a:rPr lang="en-US" sz="2800" dirty="0" err="1"/>
              <a:t>rupa</a:t>
            </a:r>
            <a:r>
              <a:rPr lang="en-US" sz="2800" dirty="0"/>
              <a:t> </a:t>
            </a:r>
            <a:r>
              <a:rPr lang="en-US" sz="2800" dirty="0" err="1"/>
              <a:t>dalam</a:t>
            </a:r>
            <a:r>
              <a:rPr lang="en-US" sz="2800" dirty="0"/>
              <a:t> </a:t>
            </a:r>
            <a:r>
              <a:rPr lang="en-US" sz="2800" dirty="0" err="1"/>
              <a:t>perwujudan</a:t>
            </a:r>
            <a:r>
              <a:rPr lang="en-US" sz="2800" dirty="0"/>
              <a:t> 3 </a:t>
            </a:r>
            <a:r>
              <a:rPr lang="en-US" sz="2800" dirty="0" err="1"/>
              <a:t>dimensi</a:t>
            </a:r>
            <a:r>
              <a:rPr lang="en-US" sz="2800" dirty="0"/>
              <a:t> </a:t>
            </a:r>
            <a:r>
              <a:rPr lang="en-US" sz="2800" dirty="0" err="1"/>
              <a:t>tanpa</a:t>
            </a:r>
            <a:r>
              <a:rPr lang="en-US" sz="2800" dirty="0"/>
              <a:t> </a:t>
            </a:r>
            <a:r>
              <a:rPr lang="en-US" sz="2800" dirty="0" err="1"/>
              <a:t>adanya</a:t>
            </a:r>
            <a:r>
              <a:rPr lang="en-US" sz="2800" dirty="0"/>
              <a:t> </a:t>
            </a:r>
            <a:r>
              <a:rPr lang="en-US" sz="2800" dirty="0" err="1"/>
              <a:t>pretensi</a:t>
            </a:r>
            <a:r>
              <a:rPr lang="en-US" sz="2800" dirty="0"/>
              <a:t> </a:t>
            </a:r>
            <a:r>
              <a:rPr lang="en-US" sz="2800" dirty="0" err="1"/>
              <a:t>terhadap</a:t>
            </a:r>
            <a:r>
              <a:rPr lang="en-US" sz="2800" dirty="0"/>
              <a:t> </a:t>
            </a:r>
            <a:r>
              <a:rPr lang="en-US" sz="2800" dirty="0" err="1"/>
              <a:t>fungsi</a:t>
            </a:r>
            <a:r>
              <a:rPr lang="en-US" sz="2800" dirty="0"/>
              <a:t> </a:t>
            </a:r>
            <a:r>
              <a:rPr lang="en-US" sz="2800" dirty="0" err="1"/>
              <a:t>apapun</a:t>
            </a:r>
            <a:r>
              <a:rPr lang="en-US" sz="2800" dirty="0"/>
              <a:t>, </a:t>
            </a:r>
            <a:r>
              <a:rPr lang="en-US" sz="2800" dirty="0" err="1"/>
              <a:t>estetika</a:t>
            </a:r>
            <a:r>
              <a:rPr lang="en-US" sz="2800" dirty="0"/>
              <a:t> </a:t>
            </a:r>
            <a:r>
              <a:rPr lang="en-US" sz="2800" dirty="0" err="1"/>
              <a:t>ataupun</a:t>
            </a:r>
            <a:r>
              <a:rPr lang="en-US" sz="2800" dirty="0"/>
              <a:t> </a:t>
            </a:r>
            <a:r>
              <a:rPr lang="en-US" sz="2800" dirty="0" err="1"/>
              <a:t>keindahan</a:t>
            </a:r>
            <a:r>
              <a:rPr lang="en-US" sz="2800" dirty="0"/>
              <a:t>.  </a:t>
            </a:r>
            <a:r>
              <a:rPr lang="en-US" sz="2800" dirty="0" err="1"/>
              <a:t>Bentuk</a:t>
            </a:r>
            <a:r>
              <a:rPr lang="en-US" sz="2800" dirty="0"/>
              <a:t> </a:t>
            </a:r>
            <a:r>
              <a:rPr lang="en-US" sz="2800" dirty="0" err="1"/>
              <a:t>sebagai</a:t>
            </a:r>
            <a:r>
              <a:rPr lang="en-US" sz="2800" dirty="0"/>
              <a:t> </a:t>
            </a:r>
            <a:r>
              <a:rPr lang="en-US" sz="2800" dirty="0" err="1"/>
              <a:t>hasil</a:t>
            </a:r>
            <a:r>
              <a:rPr lang="en-US" sz="2800" dirty="0"/>
              <a:t> </a:t>
            </a:r>
            <a:r>
              <a:rPr lang="en-US" sz="2800" dirty="0" err="1"/>
              <a:t>pengolahan</a:t>
            </a:r>
            <a:r>
              <a:rPr lang="en-US" sz="2800" dirty="0"/>
              <a:t> </a:t>
            </a:r>
            <a:r>
              <a:rPr lang="en-US" sz="2800" dirty="0" err="1"/>
              <a:t>bahan</a:t>
            </a:r>
            <a:r>
              <a:rPr lang="en-US" sz="2800" dirty="0"/>
              <a:t> </a:t>
            </a:r>
            <a:r>
              <a:rPr lang="en-US" sz="2800" dirty="0" err="1"/>
              <a:t>tercapai</a:t>
            </a:r>
            <a:r>
              <a:rPr lang="en-US" sz="2800" dirty="0"/>
              <a:t> </a:t>
            </a:r>
            <a:r>
              <a:rPr lang="en-US" sz="2800" dirty="0" err="1"/>
              <a:t>tanpa</a:t>
            </a:r>
            <a:r>
              <a:rPr lang="en-US" sz="2800" dirty="0"/>
              <a:t> </a:t>
            </a:r>
            <a:r>
              <a:rPr lang="en-US" sz="2800" dirty="0" err="1"/>
              <a:t>melibatkan</a:t>
            </a:r>
            <a:r>
              <a:rPr lang="en-US" sz="2800" dirty="0"/>
              <a:t> </a:t>
            </a:r>
            <a:r>
              <a:rPr lang="en-US" sz="2800" dirty="0" err="1"/>
              <a:t>aspek</a:t>
            </a:r>
            <a:r>
              <a:rPr lang="en-US" sz="2800" dirty="0"/>
              <a:t> </a:t>
            </a:r>
            <a:r>
              <a:rPr lang="en-US" sz="2800" dirty="0" err="1"/>
              <a:t>fungsional</a:t>
            </a:r>
            <a:r>
              <a:rPr lang="en-US" sz="2800" dirty="0"/>
              <a:t> </a:t>
            </a:r>
            <a:r>
              <a:rPr lang="en-US" sz="2800" dirty="0" err="1"/>
              <a:t>praktis</a:t>
            </a:r>
            <a:r>
              <a:rPr lang="en-US" sz="2800" dirty="0"/>
              <a:t>, </a:t>
            </a:r>
            <a:r>
              <a:rPr lang="en-US" sz="2800" dirty="0" err="1"/>
              <a:t>atau</a:t>
            </a:r>
            <a:r>
              <a:rPr lang="en-US" sz="2800" dirty="0"/>
              <a:t> </a:t>
            </a:r>
            <a:r>
              <a:rPr lang="en-US" sz="2800" dirty="0" err="1"/>
              <a:t>secara</a:t>
            </a:r>
            <a:r>
              <a:rPr lang="en-US" sz="2800" dirty="0"/>
              <a:t> </a:t>
            </a:r>
            <a:r>
              <a:rPr lang="en-US" sz="2800" dirty="0" err="1"/>
              <a:t>garis</a:t>
            </a:r>
            <a:r>
              <a:rPr lang="en-US" sz="2800" dirty="0"/>
              <a:t> </a:t>
            </a:r>
            <a:r>
              <a:rPr lang="en-US" sz="2800" dirty="0" err="1"/>
              <a:t>besar</a:t>
            </a:r>
            <a:r>
              <a:rPr lang="en-US" sz="2800" dirty="0"/>
              <a:t>, </a:t>
            </a:r>
            <a:r>
              <a:rPr lang="en-US" sz="2800" dirty="0" err="1"/>
              <a:t>bentuk</a:t>
            </a:r>
            <a:r>
              <a:rPr lang="en-US" sz="2800" dirty="0"/>
              <a:t> yang </a:t>
            </a:r>
            <a:r>
              <a:rPr lang="en-US" sz="2800" dirty="0" err="1"/>
              <a:t>diolah</a:t>
            </a:r>
            <a:r>
              <a:rPr lang="en-US" sz="2800" dirty="0"/>
              <a:t> </a:t>
            </a:r>
            <a:r>
              <a:rPr lang="en-US" sz="2800" dirty="0" err="1"/>
              <a:t>terbebas</a:t>
            </a:r>
            <a:r>
              <a:rPr lang="en-US" sz="2800" dirty="0"/>
              <a:t> </a:t>
            </a:r>
            <a:r>
              <a:rPr lang="en-US" sz="2800" dirty="0" err="1"/>
              <a:t>dari</a:t>
            </a:r>
            <a:r>
              <a:rPr lang="en-US" sz="2800" dirty="0"/>
              <a:t> </a:t>
            </a:r>
            <a:r>
              <a:rPr lang="en-US" sz="2800" dirty="0" err="1"/>
              <a:t>arti</a:t>
            </a:r>
            <a:r>
              <a:rPr lang="en-US" sz="2800" dirty="0"/>
              <a:t> </a:t>
            </a:r>
            <a:r>
              <a:rPr lang="en-US" sz="2800" dirty="0" err="1"/>
              <a:t>dan</a:t>
            </a:r>
            <a:r>
              <a:rPr lang="en-US" sz="2800" dirty="0"/>
              <a:t> </a:t>
            </a:r>
            <a:r>
              <a:rPr lang="en-US" sz="2800" dirty="0" err="1"/>
              <a:t>makna</a:t>
            </a:r>
            <a:r>
              <a:rPr lang="en-US" sz="2800" dirty="0"/>
              <a:t>, </a:t>
            </a:r>
            <a:r>
              <a:rPr lang="en-US" sz="2800" dirty="0" err="1"/>
              <a:t>serta</a:t>
            </a:r>
            <a:r>
              <a:rPr lang="en-US" sz="2800" dirty="0"/>
              <a:t> </a:t>
            </a:r>
            <a:r>
              <a:rPr lang="en-US" sz="2800" dirty="0" err="1"/>
              <a:t>tidak</a:t>
            </a:r>
            <a:r>
              <a:rPr lang="en-US" sz="2800" dirty="0"/>
              <a:t> </a:t>
            </a:r>
            <a:r>
              <a:rPr lang="en-US" sz="2800" dirty="0" err="1"/>
              <a:t>dimaksudkan</a:t>
            </a:r>
            <a:r>
              <a:rPr lang="en-US" sz="2800" dirty="0"/>
              <a:t> </a:t>
            </a:r>
            <a:r>
              <a:rPr lang="en-US" sz="2800" dirty="0" err="1"/>
              <a:t>untuk</a:t>
            </a:r>
            <a:r>
              <a:rPr lang="en-US" sz="2800" dirty="0"/>
              <a:t> </a:t>
            </a:r>
            <a:r>
              <a:rPr lang="en-US" sz="2800" dirty="0" err="1"/>
              <a:t>menghias</a:t>
            </a:r>
            <a:r>
              <a:rPr lang="en-US" sz="2800" dirty="0"/>
              <a:t>.</a:t>
            </a:r>
          </a:p>
          <a:p>
            <a:pPr marL="0" indent="0">
              <a:buNone/>
            </a:pPr>
            <a:endParaRPr lang="en-US" dirty="0"/>
          </a:p>
        </p:txBody>
      </p:sp>
    </p:spTree>
    <p:extLst>
      <p:ext uri="{BB962C8B-B14F-4D97-AF65-F5344CB8AC3E}">
        <p14:creationId xmlns:p14="http://schemas.microsoft.com/office/powerpoint/2010/main" val="142102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a:t>Kata </a:t>
            </a:r>
            <a:r>
              <a:rPr lang="en-US" dirty="0" err="1"/>
              <a:t>kunci</a:t>
            </a:r>
            <a:r>
              <a:rPr lang="en-US" dirty="0"/>
              <a:t> </a:t>
            </a:r>
            <a:r>
              <a:rPr lang="en-US" dirty="0" err="1"/>
              <a:t>dalam</a:t>
            </a:r>
            <a:r>
              <a:rPr lang="en-US" dirty="0"/>
              <a:t> </a:t>
            </a:r>
            <a:r>
              <a:rPr lang="en-US" dirty="0" err="1"/>
              <a:t>mempelajari</a:t>
            </a:r>
            <a:r>
              <a:rPr lang="en-US" dirty="0"/>
              <a:t> </a:t>
            </a:r>
            <a:r>
              <a:rPr lang="en-US" dirty="0" err="1"/>
              <a:t>nirmana</a:t>
            </a:r>
            <a:r>
              <a:rPr lang="en-US" dirty="0"/>
              <a:t> 3 </a:t>
            </a:r>
            <a:r>
              <a:rPr lang="en-US" dirty="0" err="1"/>
              <a:t>dimensi</a:t>
            </a:r>
            <a:r>
              <a:rPr lang="en-US" dirty="0"/>
              <a:t> </a:t>
            </a:r>
            <a:r>
              <a:rPr lang="en-US" dirty="0" err="1"/>
              <a:t>atau</a:t>
            </a:r>
            <a:r>
              <a:rPr lang="en-US" dirty="0"/>
              <a:t> </a:t>
            </a:r>
            <a:r>
              <a:rPr lang="en-US" dirty="0" err="1"/>
              <a:t>nirmana</a:t>
            </a:r>
            <a:r>
              <a:rPr lang="en-US" dirty="0"/>
              <a:t> </a:t>
            </a:r>
            <a:r>
              <a:rPr lang="en-US" dirty="0" err="1"/>
              <a:t>ruang</a:t>
            </a:r>
            <a:r>
              <a:rPr lang="en-US" dirty="0"/>
              <a:t> </a:t>
            </a:r>
            <a:r>
              <a:rPr lang="en-US" dirty="0" err="1"/>
              <a:t>adalah</a:t>
            </a:r>
            <a:r>
              <a:rPr lang="en-US" dirty="0"/>
              <a:t> </a:t>
            </a:r>
            <a:r>
              <a:rPr lang="en-US" dirty="0" err="1"/>
              <a:t>sifatnya</a:t>
            </a:r>
            <a:r>
              <a:rPr lang="en-US" dirty="0"/>
              <a:t> </a:t>
            </a:r>
            <a:r>
              <a:rPr lang="en-US" dirty="0" err="1"/>
              <a:t>sebagai</a:t>
            </a:r>
            <a:r>
              <a:rPr lang="en-US" dirty="0"/>
              <a:t> </a:t>
            </a:r>
            <a:r>
              <a:rPr lang="en-US" dirty="0" err="1"/>
              <a:t>dasar</a:t>
            </a:r>
            <a:r>
              <a:rPr lang="en-US" dirty="0"/>
              <a:t> </a:t>
            </a:r>
            <a:r>
              <a:rPr lang="en-US" dirty="0" err="1"/>
              <a:t>pengolahan</a:t>
            </a:r>
            <a:r>
              <a:rPr lang="en-US" dirty="0"/>
              <a:t>, </a:t>
            </a:r>
            <a:r>
              <a:rPr lang="en-US" dirty="0" err="1"/>
              <a:t>yaitu</a:t>
            </a:r>
            <a:r>
              <a:rPr lang="en-US" dirty="0"/>
              <a:t> </a:t>
            </a:r>
            <a:r>
              <a:rPr lang="en-US" dirty="0" err="1"/>
              <a:t>tanpa</a:t>
            </a:r>
            <a:r>
              <a:rPr lang="en-US" dirty="0"/>
              <a:t> </a:t>
            </a:r>
            <a:r>
              <a:rPr lang="en-US" dirty="0" err="1"/>
              <a:t>didahului</a:t>
            </a:r>
            <a:r>
              <a:rPr lang="en-US" dirty="0"/>
              <a:t> </a:t>
            </a:r>
            <a:r>
              <a:rPr lang="en-US" dirty="0" err="1"/>
              <a:t>oleh</a:t>
            </a:r>
            <a:r>
              <a:rPr lang="en-US" dirty="0"/>
              <a:t> </a:t>
            </a:r>
            <a:r>
              <a:rPr lang="en-US" dirty="0" err="1"/>
              <a:t>alasan</a:t>
            </a:r>
            <a:r>
              <a:rPr lang="en-US" dirty="0"/>
              <a:t> (</a:t>
            </a:r>
            <a:r>
              <a:rPr lang="en-US" dirty="0" err="1"/>
              <a:t>pretensi</a:t>
            </a:r>
            <a:r>
              <a:rPr lang="en-US" dirty="0"/>
              <a:t>) </a:t>
            </a:r>
            <a:r>
              <a:rPr lang="en-US" dirty="0" err="1"/>
              <a:t>fungsi</a:t>
            </a:r>
            <a:r>
              <a:rPr lang="en-US" dirty="0"/>
              <a:t> </a:t>
            </a:r>
            <a:r>
              <a:rPr lang="en-US" dirty="0" err="1"/>
              <a:t>apapun</a:t>
            </a:r>
            <a:r>
              <a:rPr lang="en-US" dirty="0"/>
              <a:t>. </a:t>
            </a:r>
            <a:r>
              <a:rPr lang="en-US" dirty="0" err="1"/>
              <a:t>Artinya</a:t>
            </a:r>
            <a:r>
              <a:rPr lang="en-US" dirty="0"/>
              <a:t> </a:t>
            </a:r>
            <a:r>
              <a:rPr lang="en-US" dirty="0" err="1"/>
              <a:t>benda-benda</a:t>
            </a:r>
            <a:r>
              <a:rPr lang="en-US" dirty="0"/>
              <a:t> yang </a:t>
            </a:r>
            <a:r>
              <a:rPr lang="en-US" dirty="0" err="1"/>
              <a:t>buat</a:t>
            </a:r>
            <a:r>
              <a:rPr lang="en-US" dirty="0"/>
              <a:t> </a:t>
            </a:r>
            <a:r>
              <a:rPr lang="en-US" dirty="0" err="1"/>
              <a:t>betul-betul</a:t>
            </a:r>
            <a:r>
              <a:rPr lang="en-US" dirty="0"/>
              <a:t> </a:t>
            </a:r>
            <a:r>
              <a:rPr lang="en-US" dirty="0" err="1"/>
              <a:t>untuk</a:t>
            </a:r>
            <a:r>
              <a:rPr lang="en-US" dirty="0"/>
              <a:t> </a:t>
            </a:r>
            <a:r>
              <a:rPr lang="en-US" dirty="0" err="1"/>
              <a:t>melatih</a:t>
            </a:r>
            <a:r>
              <a:rPr lang="en-US" dirty="0"/>
              <a:t> ‘</a:t>
            </a:r>
            <a:r>
              <a:rPr lang="en-US" dirty="0" err="1"/>
              <a:t>kepekaan</a:t>
            </a:r>
            <a:r>
              <a:rPr lang="en-US" dirty="0"/>
              <a:t> rasa’ </a:t>
            </a:r>
            <a:r>
              <a:rPr lang="en-US" dirty="0" err="1"/>
              <a:t>terhadap</a:t>
            </a:r>
            <a:r>
              <a:rPr lang="en-US" dirty="0"/>
              <a:t> </a:t>
            </a:r>
            <a:r>
              <a:rPr lang="en-US" dirty="0" err="1"/>
              <a:t>bentuk</a:t>
            </a:r>
            <a:r>
              <a:rPr lang="en-US" dirty="0"/>
              <a:t> 3 </a:t>
            </a:r>
            <a:r>
              <a:rPr lang="en-US" dirty="0" err="1"/>
              <a:t>dimensi</a:t>
            </a:r>
            <a:r>
              <a:rPr lang="en-US" dirty="0"/>
              <a:t> </a:t>
            </a:r>
            <a:r>
              <a:rPr lang="en-US" dirty="0" err="1"/>
              <a:t>serta</a:t>
            </a:r>
            <a:r>
              <a:rPr lang="en-US" dirty="0"/>
              <a:t> </a:t>
            </a:r>
            <a:r>
              <a:rPr lang="en-US" dirty="0" err="1"/>
              <a:t>menemukan</a:t>
            </a:r>
            <a:r>
              <a:rPr lang="en-US" dirty="0"/>
              <a:t> </a:t>
            </a:r>
            <a:r>
              <a:rPr lang="en-US" dirty="0" err="1"/>
              <a:t>pemecahan</a:t>
            </a:r>
            <a:r>
              <a:rPr lang="en-US" dirty="0"/>
              <a:t> </a:t>
            </a:r>
            <a:r>
              <a:rPr lang="en-US" dirty="0" err="1"/>
              <a:t>masalah</a:t>
            </a:r>
            <a:r>
              <a:rPr lang="en-US" dirty="0"/>
              <a:t> </a:t>
            </a:r>
            <a:r>
              <a:rPr lang="en-US" i="1" dirty="0"/>
              <a:t>(problem solving)</a:t>
            </a:r>
            <a:r>
              <a:rPr lang="en-US" dirty="0"/>
              <a:t> </a:t>
            </a:r>
            <a:r>
              <a:rPr lang="en-US" dirty="0" err="1"/>
              <a:t>dengan</a:t>
            </a:r>
            <a:r>
              <a:rPr lang="en-US" dirty="0"/>
              <a:t> </a:t>
            </a:r>
            <a:r>
              <a:rPr lang="en-US" dirty="0" err="1"/>
              <a:t>menggunakan</a:t>
            </a:r>
            <a:r>
              <a:rPr lang="en-US" dirty="0"/>
              <a:t> </a:t>
            </a:r>
            <a:r>
              <a:rPr lang="en-US" dirty="0" err="1"/>
              <a:t>prinsip-prinsip</a:t>
            </a:r>
            <a:r>
              <a:rPr lang="en-US" dirty="0"/>
              <a:t> </a:t>
            </a:r>
            <a:r>
              <a:rPr lang="en-US" dirty="0" err="1"/>
              <a:t>pengolahan</a:t>
            </a:r>
            <a:r>
              <a:rPr lang="en-US" dirty="0"/>
              <a:t> </a:t>
            </a:r>
            <a:r>
              <a:rPr lang="en-US" dirty="0" err="1"/>
              <a:t>rupa</a:t>
            </a:r>
            <a:r>
              <a:rPr lang="en-US" dirty="0"/>
              <a:t>. </a:t>
            </a:r>
          </a:p>
        </p:txBody>
      </p:sp>
    </p:spTree>
    <p:extLst>
      <p:ext uri="{BB962C8B-B14F-4D97-AF65-F5344CB8AC3E}">
        <p14:creationId xmlns:p14="http://schemas.microsoft.com/office/powerpoint/2010/main" val="273422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Dengan</a:t>
            </a:r>
            <a:r>
              <a:rPr lang="en-US" dirty="0"/>
              <a:t> </a:t>
            </a:r>
            <a:r>
              <a:rPr lang="en-US" dirty="0" err="1"/>
              <a:t>melihat</a:t>
            </a:r>
            <a:r>
              <a:rPr lang="en-US" dirty="0"/>
              <a:t> </a:t>
            </a:r>
            <a:r>
              <a:rPr lang="en-US" dirty="0" err="1"/>
              <a:t>bahwa</a:t>
            </a:r>
            <a:r>
              <a:rPr lang="en-US" dirty="0"/>
              <a:t> </a:t>
            </a:r>
            <a:r>
              <a:rPr lang="en-US" dirty="0" err="1"/>
              <a:t>nirmana</a:t>
            </a:r>
            <a:r>
              <a:rPr lang="en-US" dirty="0"/>
              <a:t> 3 </a:t>
            </a:r>
            <a:r>
              <a:rPr lang="en-US" dirty="0" err="1"/>
              <a:t>dimensi</a:t>
            </a:r>
            <a:r>
              <a:rPr lang="en-US" dirty="0"/>
              <a:t> </a:t>
            </a:r>
            <a:r>
              <a:rPr lang="en-US" dirty="0" err="1"/>
              <a:t>adalah</a:t>
            </a:r>
            <a:r>
              <a:rPr lang="en-US" dirty="0"/>
              <a:t> </a:t>
            </a:r>
            <a:r>
              <a:rPr lang="en-US" dirty="0" err="1"/>
              <a:t>pengetahuan</a:t>
            </a:r>
            <a:r>
              <a:rPr lang="en-US" dirty="0"/>
              <a:t> </a:t>
            </a:r>
            <a:r>
              <a:rPr lang="en-US" dirty="0" err="1"/>
              <a:t>dasar</a:t>
            </a:r>
            <a:r>
              <a:rPr lang="en-US" dirty="0"/>
              <a:t> </a:t>
            </a:r>
            <a:r>
              <a:rPr lang="en-US" dirty="0" err="1"/>
              <a:t>mengenai</a:t>
            </a:r>
            <a:r>
              <a:rPr lang="en-US" dirty="0"/>
              <a:t> </a:t>
            </a:r>
            <a:r>
              <a:rPr lang="en-US" dirty="0" err="1"/>
              <a:t>pengolahan</a:t>
            </a:r>
            <a:r>
              <a:rPr lang="en-US" dirty="0"/>
              <a:t> </a:t>
            </a:r>
            <a:r>
              <a:rPr lang="en-US" dirty="0" err="1"/>
              <a:t>bentuk</a:t>
            </a:r>
            <a:r>
              <a:rPr lang="en-US" dirty="0"/>
              <a:t> visual/</a:t>
            </a:r>
            <a:r>
              <a:rPr lang="en-US" dirty="0" err="1"/>
              <a:t>nyata</a:t>
            </a:r>
            <a:r>
              <a:rPr lang="en-US" dirty="0"/>
              <a:t>, </a:t>
            </a:r>
            <a:r>
              <a:rPr lang="en-US" dirty="0" err="1"/>
              <a:t>maka</a:t>
            </a:r>
            <a:r>
              <a:rPr lang="en-US" dirty="0"/>
              <a:t> </a:t>
            </a:r>
            <a:r>
              <a:rPr lang="en-US" dirty="0" err="1"/>
              <a:t>secara</a:t>
            </a:r>
            <a:r>
              <a:rPr lang="en-US" dirty="0"/>
              <a:t> </a:t>
            </a:r>
            <a:r>
              <a:rPr lang="en-US" dirty="0" err="1"/>
              <a:t>lebih</a:t>
            </a:r>
            <a:r>
              <a:rPr lang="en-US" dirty="0"/>
              <a:t> </a:t>
            </a:r>
            <a:r>
              <a:rPr lang="en-US" dirty="0" err="1"/>
              <a:t>rinci</a:t>
            </a:r>
            <a:r>
              <a:rPr lang="en-US" dirty="0"/>
              <a:t> </a:t>
            </a:r>
            <a:r>
              <a:rPr lang="en-US" dirty="0" err="1"/>
              <a:t>lagi</a:t>
            </a:r>
            <a:r>
              <a:rPr lang="en-US" dirty="0"/>
              <a:t> </a:t>
            </a:r>
            <a:r>
              <a:rPr lang="en-US" dirty="0" err="1"/>
              <a:t>dapat</a:t>
            </a:r>
            <a:r>
              <a:rPr lang="en-US" dirty="0"/>
              <a:t> </a:t>
            </a:r>
            <a:r>
              <a:rPr lang="en-US" dirty="0" err="1"/>
              <a:t>diartikan</a:t>
            </a:r>
            <a:r>
              <a:rPr lang="en-US" dirty="0"/>
              <a:t> </a:t>
            </a:r>
            <a:r>
              <a:rPr lang="en-US" dirty="0" err="1"/>
              <a:t>bahwa</a:t>
            </a:r>
            <a:r>
              <a:rPr lang="en-US" dirty="0"/>
              <a:t> </a:t>
            </a:r>
            <a:r>
              <a:rPr lang="en-US" dirty="0" err="1"/>
              <a:t>nirmana</a:t>
            </a:r>
            <a:r>
              <a:rPr lang="en-US" dirty="0"/>
              <a:t> 3 </a:t>
            </a:r>
            <a:r>
              <a:rPr lang="en-US" dirty="0" err="1"/>
              <a:t>dimensi</a:t>
            </a:r>
            <a:r>
              <a:rPr lang="en-US" dirty="0"/>
              <a:t> </a:t>
            </a:r>
            <a:r>
              <a:rPr lang="en-US" dirty="0" err="1"/>
              <a:t>ini</a:t>
            </a:r>
            <a:r>
              <a:rPr lang="en-US" dirty="0"/>
              <a:t> </a:t>
            </a:r>
            <a:r>
              <a:rPr lang="en-US" dirty="0" err="1"/>
              <a:t>memberikan</a:t>
            </a:r>
            <a:r>
              <a:rPr lang="en-US" dirty="0"/>
              <a:t> </a:t>
            </a:r>
            <a:r>
              <a:rPr lang="en-US" dirty="0" err="1"/>
              <a:t>pengertian</a:t>
            </a:r>
            <a:r>
              <a:rPr lang="en-US" dirty="0"/>
              <a:t> </a:t>
            </a:r>
            <a:r>
              <a:rPr lang="en-US" dirty="0" err="1"/>
              <a:t>luas</a:t>
            </a:r>
            <a:r>
              <a:rPr lang="en-US" dirty="0"/>
              <a:t> </a:t>
            </a:r>
            <a:r>
              <a:rPr lang="en-US" dirty="0" err="1"/>
              <a:t>mengenai</a:t>
            </a:r>
            <a:r>
              <a:rPr lang="en-US" dirty="0"/>
              <a:t> </a:t>
            </a:r>
            <a:r>
              <a:rPr lang="en-US" dirty="0" err="1"/>
              <a:t>bentuk</a:t>
            </a:r>
            <a:r>
              <a:rPr lang="en-US" dirty="0"/>
              <a:t> </a:t>
            </a:r>
            <a:r>
              <a:rPr lang="en-US" dirty="0" err="1"/>
              <a:t>tiga</a:t>
            </a:r>
            <a:r>
              <a:rPr lang="en-US" dirty="0"/>
              <a:t> dimensional </a:t>
            </a:r>
            <a:r>
              <a:rPr lang="en-US" dirty="0" err="1"/>
              <a:t>dan</a:t>
            </a:r>
            <a:r>
              <a:rPr lang="en-US" dirty="0"/>
              <a:t> </a:t>
            </a:r>
            <a:r>
              <a:rPr lang="en-US" dirty="0" err="1"/>
              <a:t>menggali</a:t>
            </a:r>
            <a:r>
              <a:rPr lang="en-US" dirty="0"/>
              <a:t> </a:t>
            </a:r>
            <a:r>
              <a:rPr lang="en-US" dirty="0" err="1"/>
              <a:t>kreatifitas</a:t>
            </a:r>
            <a:r>
              <a:rPr lang="en-US" dirty="0"/>
              <a:t> yang </a:t>
            </a:r>
            <a:r>
              <a:rPr lang="en-US" dirty="0" err="1"/>
              <a:t>dibutuhkan</a:t>
            </a:r>
            <a:r>
              <a:rPr lang="en-US" dirty="0"/>
              <a:t> </a:t>
            </a:r>
            <a:r>
              <a:rPr lang="en-US" dirty="0" err="1"/>
              <a:t>bagi</a:t>
            </a:r>
            <a:r>
              <a:rPr lang="en-US" dirty="0"/>
              <a:t> </a:t>
            </a:r>
            <a:r>
              <a:rPr lang="en-US" dirty="0" err="1"/>
              <a:t>seorang</a:t>
            </a:r>
            <a:r>
              <a:rPr lang="en-US" dirty="0"/>
              <a:t> </a:t>
            </a:r>
            <a:r>
              <a:rPr lang="en-US" dirty="0" err="1"/>
              <a:t>calon</a:t>
            </a:r>
            <a:r>
              <a:rPr lang="en-US" dirty="0"/>
              <a:t> </a:t>
            </a:r>
            <a:r>
              <a:rPr lang="en-US" dirty="0" err="1"/>
              <a:t>perupa</a:t>
            </a:r>
            <a:r>
              <a:rPr lang="en-US" dirty="0"/>
              <a:t> </a:t>
            </a:r>
            <a:r>
              <a:rPr lang="en-US" dirty="0" err="1"/>
              <a:t>ataupun</a:t>
            </a:r>
            <a:r>
              <a:rPr lang="en-US" dirty="0"/>
              <a:t> </a:t>
            </a:r>
            <a:r>
              <a:rPr lang="en-US" dirty="0" err="1"/>
              <a:t>desainer</a:t>
            </a:r>
            <a:r>
              <a:rPr lang="en-US" dirty="0"/>
              <a:t> </a:t>
            </a:r>
            <a:r>
              <a:rPr lang="en-US" dirty="0" err="1"/>
              <a:t>melalui</a:t>
            </a:r>
            <a:r>
              <a:rPr lang="en-US" dirty="0"/>
              <a:t> </a:t>
            </a:r>
            <a:r>
              <a:rPr lang="en-US" dirty="0" err="1"/>
              <a:t>latihan-latihan</a:t>
            </a:r>
            <a:r>
              <a:rPr lang="en-US" dirty="0"/>
              <a:t> </a:t>
            </a:r>
            <a:r>
              <a:rPr lang="en-US" dirty="0" err="1"/>
              <a:t>dan</a:t>
            </a:r>
            <a:r>
              <a:rPr lang="en-US" dirty="0"/>
              <a:t> </a:t>
            </a:r>
            <a:r>
              <a:rPr lang="en-US" dirty="0" err="1"/>
              <a:t>eksperimen</a:t>
            </a:r>
            <a:r>
              <a:rPr lang="en-US" dirty="0"/>
              <a:t> </a:t>
            </a:r>
            <a:r>
              <a:rPr lang="en-US" dirty="0" err="1"/>
              <a:t>melalui</a:t>
            </a:r>
            <a:r>
              <a:rPr lang="en-US" dirty="0"/>
              <a:t> </a:t>
            </a:r>
            <a:r>
              <a:rPr lang="en-US" dirty="0" err="1"/>
              <a:t>pengolahan</a:t>
            </a:r>
            <a:r>
              <a:rPr lang="en-US" dirty="0"/>
              <a:t> </a:t>
            </a:r>
            <a:r>
              <a:rPr lang="en-US" dirty="0" err="1"/>
              <a:t>bentuk</a:t>
            </a:r>
            <a:r>
              <a:rPr lang="en-US" dirty="0"/>
              <a:t> </a:t>
            </a:r>
            <a:r>
              <a:rPr lang="en-US" dirty="0" err="1"/>
              <a:t>tiga</a:t>
            </a:r>
            <a:r>
              <a:rPr lang="en-US" dirty="0"/>
              <a:t> </a:t>
            </a:r>
            <a:r>
              <a:rPr lang="en-US" dirty="0" err="1"/>
              <a:t>dimensi</a:t>
            </a:r>
            <a:r>
              <a:rPr lang="en-US" dirty="0"/>
              <a:t>.</a:t>
            </a:r>
          </a:p>
        </p:txBody>
      </p:sp>
    </p:spTree>
    <p:extLst>
      <p:ext uri="{BB962C8B-B14F-4D97-AF65-F5344CB8AC3E}">
        <p14:creationId xmlns:p14="http://schemas.microsoft.com/office/powerpoint/2010/main" val="173051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TotalTime>
  <Words>369</Words>
  <Application>Microsoft Office PowerPoint</Application>
  <PresentationFormat>On-screen Show (4:3)</PresentationFormat>
  <Paragraphs>22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Pengenalan teori dwi matra</vt:lpstr>
      <vt:lpstr>APA ITU NIRMANA 3 d?</vt:lpstr>
      <vt:lpstr>PowerPoint Presentation</vt:lpstr>
      <vt:lpstr>PowerPoint Presentation</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211</cp:revision>
  <dcterms:created xsi:type="dcterms:W3CDTF">2010-08-24T06:47:44Z</dcterms:created>
  <dcterms:modified xsi:type="dcterms:W3CDTF">2017-11-21T11:22:39Z</dcterms:modified>
</cp:coreProperties>
</file>