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2" r:id="rId2"/>
    <p:sldId id="287" r:id="rId3"/>
    <p:sldId id="294" r:id="rId4"/>
    <p:sldId id="295" r:id="rId5"/>
    <p:sldId id="296" r:id="rId6"/>
    <p:sldId id="297" r:id="rId7"/>
    <p:sldId id="298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news.liputan6.com/read/3304794/bahasa-betawi-tak-lagi-jadi-bahasa-ibu-orang-jakarta" TargetMode="External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news.liputan6.com/read/3304794/bahasa-betawi-tak-lagi-jadi-bahasa-ibu-orang-jakart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FBD05-568A-4556-9575-E07F4BBAFA7D}" type="doc">
      <dgm:prSet loTypeId="urn:microsoft.com/office/officeart/2005/8/layout/default#5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832E277-F65A-4A50-BCB6-2A6D695F3B5E}">
      <dgm:prSet phldrT="[Text]" custT="1"/>
      <dgm:spPr/>
      <dgm:t>
        <a:bodyPr/>
        <a:lstStyle/>
        <a:p>
          <a:r>
            <a:rPr lang="id-ID" sz="3200" dirty="0" smtClean="0">
              <a:latin typeface="Aharoni" panose="02010803020104030203" pitchFamily="2" charset="-79"/>
              <a:cs typeface="Aharoni" panose="02010803020104030203" pitchFamily="2" charset="-79"/>
            </a:rPr>
            <a:t>Salah satu bahasa yang paling populer di Australia</a:t>
          </a:r>
          <a:endParaRPr lang="en-US" sz="32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3D32F4E-3399-4A10-88C9-4520CF3B7723}" type="parTrans" cxnId="{B161D2A5-1FE4-487A-8C7E-11C9DBD10436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7A772A04-212B-4E44-81BB-123070A947FB}" type="sibTrans" cxnId="{B161D2A5-1FE4-487A-8C7E-11C9DBD10436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10F2BFE7-97EA-455C-A5B7-CB2E3AD0F05C}">
      <dgm:prSet custT="1"/>
      <dgm:spPr/>
      <dgm:t>
        <a:bodyPr/>
        <a:lstStyle/>
        <a:p>
          <a:r>
            <a:rPr lang="id-ID" sz="3200" dirty="0" smtClean="0">
              <a:latin typeface="Aharoni" panose="02010803020104030203" pitchFamily="2" charset="-79"/>
              <a:cs typeface="Aharoni" panose="02010803020104030203" pitchFamily="2" charset="-79"/>
            </a:rPr>
            <a:t>10 besar bahasa yang paling banyak dipakai di dunia</a:t>
          </a:r>
        </a:p>
      </dgm:t>
    </dgm:pt>
    <dgm:pt modelId="{23CD69C5-C008-4B47-8EDC-0EECAF42FA0E}" type="parTrans" cxnId="{BB76961B-9F8C-4233-984C-F9883DF860FB}">
      <dgm:prSet/>
      <dgm:spPr/>
      <dgm:t>
        <a:bodyPr/>
        <a:lstStyle/>
        <a:p>
          <a:endParaRPr lang="en-US" sz="2000"/>
        </a:p>
      </dgm:t>
    </dgm:pt>
    <dgm:pt modelId="{D0DDFD5C-836E-4810-954B-D62E6C07743E}" type="sibTrans" cxnId="{BB76961B-9F8C-4233-984C-F9883DF860FB}">
      <dgm:prSet/>
      <dgm:spPr/>
      <dgm:t>
        <a:bodyPr/>
        <a:lstStyle/>
        <a:p>
          <a:endParaRPr lang="en-US" sz="2000"/>
        </a:p>
      </dgm:t>
    </dgm:pt>
    <dgm:pt modelId="{C25441D5-2160-4646-B090-DF9A8B631B27}">
      <dgm:prSet custT="1"/>
      <dgm:spPr/>
      <dgm:t>
        <a:bodyPr/>
        <a:lstStyle/>
        <a:p>
          <a:r>
            <a:rPr lang="id-ID" sz="3200" dirty="0" smtClean="0">
              <a:latin typeface="Aharoni" panose="02010803020104030203" pitchFamily="2" charset="-79"/>
              <a:cs typeface="Aharoni" panose="02010803020104030203" pitchFamily="2" charset="-79"/>
            </a:rPr>
            <a:t>Pusat studi bahasa Indonesia ada di Mesir dan Jepang </a:t>
          </a:r>
        </a:p>
      </dgm:t>
    </dgm:pt>
    <dgm:pt modelId="{13FD7E2A-B8A9-4197-B33D-EDABA67C0388}" type="parTrans" cxnId="{E489884D-BACD-4114-8043-69B0BBD04E27}">
      <dgm:prSet/>
      <dgm:spPr/>
      <dgm:t>
        <a:bodyPr/>
        <a:lstStyle/>
        <a:p>
          <a:endParaRPr lang="en-US" sz="2000"/>
        </a:p>
      </dgm:t>
    </dgm:pt>
    <dgm:pt modelId="{F2644465-B6B2-41CF-B1C1-31B1B362A9BE}" type="sibTrans" cxnId="{E489884D-BACD-4114-8043-69B0BBD04E27}">
      <dgm:prSet/>
      <dgm:spPr/>
      <dgm:t>
        <a:bodyPr/>
        <a:lstStyle/>
        <a:p>
          <a:endParaRPr lang="en-US" sz="2000"/>
        </a:p>
      </dgm:t>
    </dgm:pt>
    <dgm:pt modelId="{78E2D073-4409-4FDA-A3EA-E93B739F622B}">
      <dgm:prSet custT="1"/>
      <dgm:spPr/>
      <dgm:t>
        <a:bodyPr/>
        <a:lstStyle/>
        <a:p>
          <a:r>
            <a:rPr lang="id-ID" sz="3200" dirty="0" smtClean="0">
              <a:latin typeface="Aharoni" panose="02010803020104030203" pitchFamily="2" charset="-79"/>
              <a:cs typeface="Aharoni" panose="02010803020104030203" pitchFamily="2" charset="-79"/>
            </a:rPr>
            <a:t>Bahasa prioritas di Vietnam (2007)</a:t>
          </a:r>
        </a:p>
      </dgm:t>
    </dgm:pt>
    <dgm:pt modelId="{CCA6AE9C-4285-418D-BA37-40EE25D9705D}" type="parTrans" cxnId="{2D1C20C6-4AB5-4181-9A4A-FE3543E58A0E}">
      <dgm:prSet/>
      <dgm:spPr/>
      <dgm:t>
        <a:bodyPr/>
        <a:lstStyle/>
        <a:p>
          <a:endParaRPr lang="en-US" sz="2000"/>
        </a:p>
      </dgm:t>
    </dgm:pt>
    <dgm:pt modelId="{AB5E5655-378A-42E9-B842-EBDE3A4AE250}" type="sibTrans" cxnId="{2D1C20C6-4AB5-4181-9A4A-FE3543E58A0E}">
      <dgm:prSet/>
      <dgm:spPr/>
      <dgm:t>
        <a:bodyPr/>
        <a:lstStyle/>
        <a:p>
          <a:endParaRPr lang="en-US" sz="2000"/>
        </a:p>
      </dgm:t>
    </dgm:pt>
    <dgm:pt modelId="{31EB617A-56B1-4825-8311-700B7760C387}" type="pres">
      <dgm:prSet presAssocID="{54CFBD05-568A-4556-9575-E07F4BBAFA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5D734E-998C-4F2D-89BA-F298449EC50B}" type="pres">
      <dgm:prSet presAssocID="{8832E277-F65A-4A50-BCB6-2A6D695F3B5E}" presName="node" presStyleLbl="node1" presStyleIdx="0" presStyleCnt="4" custLinFactNeighborX="-1931" custLinFactNeighborY="-3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01F11-74A4-471A-920D-1056691B9519}" type="pres">
      <dgm:prSet presAssocID="{7A772A04-212B-4E44-81BB-123070A947FB}" presName="sibTrans" presStyleCnt="0"/>
      <dgm:spPr/>
    </dgm:pt>
    <dgm:pt modelId="{CF672367-9EB9-4062-B398-C06B4DFD8ECC}" type="pres">
      <dgm:prSet presAssocID="{10F2BFE7-97EA-455C-A5B7-CB2E3AD0F0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2CF34-525C-428B-AAFB-6C6E56B9A43F}" type="pres">
      <dgm:prSet presAssocID="{D0DDFD5C-836E-4810-954B-D62E6C07743E}" presName="sibTrans" presStyleCnt="0"/>
      <dgm:spPr/>
    </dgm:pt>
    <dgm:pt modelId="{C6EDB777-143D-4511-91E8-81FC820119A6}" type="pres">
      <dgm:prSet presAssocID="{C25441D5-2160-4646-B090-DF9A8B631B2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D452B-43D3-441A-BC4B-25EA7924964F}" type="pres">
      <dgm:prSet presAssocID="{F2644465-B6B2-41CF-B1C1-31B1B362A9BE}" presName="sibTrans" presStyleCnt="0"/>
      <dgm:spPr/>
    </dgm:pt>
    <dgm:pt modelId="{B7DF9D5E-6884-48F2-9B28-DADFC1882A7D}" type="pres">
      <dgm:prSet presAssocID="{78E2D073-4409-4FDA-A3EA-E93B739F622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27F8BC-F21A-4E80-9C85-AD6838595A6B}" type="presOf" srcId="{78E2D073-4409-4FDA-A3EA-E93B739F622B}" destId="{B7DF9D5E-6884-48F2-9B28-DADFC1882A7D}" srcOrd="0" destOrd="0" presId="urn:microsoft.com/office/officeart/2005/8/layout/default#5"/>
    <dgm:cxn modelId="{5C579BE6-35D5-42FE-8CBE-5DA40806D957}" type="presOf" srcId="{C25441D5-2160-4646-B090-DF9A8B631B27}" destId="{C6EDB777-143D-4511-91E8-81FC820119A6}" srcOrd="0" destOrd="0" presId="urn:microsoft.com/office/officeart/2005/8/layout/default#5"/>
    <dgm:cxn modelId="{B161D2A5-1FE4-487A-8C7E-11C9DBD10436}" srcId="{54CFBD05-568A-4556-9575-E07F4BBAFA7D}" destId="{8832E277-F65A-4A50-BCB6-2A6D695F3B5E}" srcOrd="0" destOrd="0" parTransId="{23D32F4E-3399-4A10-88C9-4520CF3B7723}" sibTransId="{7A772A04-212B-4E44-81BB-123070A947FB}"/>
    <dgm:cxn modelId="{FBEA6A88-BD2F-44FB-9142-01016E2069CB}" type="presOf" srcId="{8832E277-F65A-4A50-BCB6-2A6D695F3B5E}" destId="{7A5D734E-998C-4F2D-89BA-F298449EC50B}" srcOrd="0" destOrd="0" presId="urn:microsoft.com/office/officeart/2005/8/layout/default#5"/>
    <dgm:cxn modelId="{2D1C20C6-4AB5-4181-9A4A-FE3543E58A0E}" srcId="{54CFBD05-568A-4556-9575-E07F4BBAFA7D}" destId="{78E2D073-4409-4FDA-A3EA-E93B739F622B}" srcOrd="3" destOrd="0" parTransId="{CCA6AE9C-4285-418D-BA37-40EE25D9705D}" sibTransId="{AB5E5655-378A-42E9-B842-EBDE3A4AE250}"/>
    <dgm:cxn modelId="{3FD53D5E-1078-4DE2-B09E-EB570880F775}" type="presOf" srcId="{54CFBD05-568A-4556-9575-E07F4BBAFA7D}" destId="{31EB617A-56B1-4825-8311-700B7760C387}" srcOrd="0" destOrd="0" presId="urn:microsoft.com/office/officeart/2005/8/layout/default#5"/>
    <dgm:cxn modelId="{E489884D-BACD-4114-8043-69B0BBD04E27}" srcId="{54CFBD05-568A-4556-9575-E07F4BBAFA7D}" destId="{C25441D5-2160-4646-B090-DF9A8B631B27}" srcOrd="2" destOrd="0" parTransId="{13FD7E2A-B8A9-4197-B33D-EDABA67C0388}" sibTransId="{F2644465-B6B2-41CF-B1C1-31B1B362A9BE}"/>
    <dgm:cxn modelId="{BB76961B-9F8C-4233-984C-F9883DF860FB}" srcId="{54CFBD05-568A-4556-9575-E07F4BBAFA7D}" destId="{10F2BFE7-97EA-455C-A5B7-CB2E3AD0F05C}" srcOrd="1" destOrd="0" parTransId="{23CD69C5-C008-4B47-8EDC-0EECAF42FA0E}" sibTransId="{D0DDFD5C-836E-4810-954B-D62E6C07743E}"/>
    <dgm:cxn modelId="{CF945D57-6151-44DE-8D6D-C839768C5294}" type="presOf" srcId="{10F2BFE7-97EA-455C-A5B7-CB2E3AD0F05C}" destId="{CF672367-9EB9-4062-B398-C06B4DFD8ECC}" srcOrd="0" destOrd="0" presId="urn:microsoft.com/office/officeart/2005/8/layout/default#5"/>
    <dgm:cxn modelId="{0F52C390-FDB5-4A7A-996B-8565B30A5667}" type="presParOf" srcId="{31EB617A-56B1-4825-8311-700B7760C387}" destId="{7A5D734E-998C-4F2D-89BA-F298449EC50B}" srcOrd="0" destOrd="0" presId="urn:microsoft.com/office/officeart/2005/8/layout/default#5"/>
    <dgm:cxn modelId="{F4E36E1A-BC92-4EA3-A6E3-93094C9D4497}" type="presParOf" srcId="{31EB617A-56B1-4825-8311-700B7760C387}" destId="{18001F11-74A4-471A-920D-1056691B9519}" srcOrd="1" destOrd="0" presId="urn:microsoft.com/office/officeart/2005/8/layout/default#5"/>
    <dgm:cxn modelId="{1DA423C0-8655-4D20-B628-B92A1AF2496D}" type="presParOf" srcId="{31EB617A-56B1-4825-8311-700B7760C387}" destId="{CF672367-9EB9-4062-B398-C06B4DFD8ECC}" srcOrd="2" destOrd="0" presId="urn:microsoft.com/office/officeart/2005/8/layout/default#5"/>
    <dgm:cxn modelId="{0D75004D-58C0-430A-90EF-0F7BEC25F27A}" type="presParOf" srcId="{31EB617A-56B1-4825-8311-700B7760C387}" destId="{7392CF34-525C-428B-AAFB-6C6E56B9A43F}" srcOrd="3" destOrd="0" presId="urn:microsoft.com/office/officeart/2005/8/layout/default#5"/>
    <dgm:cxn modelId="{4ED50AE7-5B2F-4207-9443-4230F3B8F65B}" type="presParOf" srcId="{31EB617A-56B1-4825-8311-700B7760C387}" destId="{C6EDB777-143D-4511-91E8-81FC820119A6}" srcOrd="4" destOrd="0" presId="urn:microsoft.com/office/officeart/2005/8/layout/default#5"/>
    <dgm:cxn modelId="{4B8EBF67-9456-440A-BE9C-AA8ABD971453}" type="presParOf" srcId="{31EB617A-56B1-4825-8311-700B7760C387}" destId="{8CBD452B-43D3-441A-BC4B-25EA7924964F}" srcOrd="5" destOrd="0" presId="urn:microsoft.com/office/officeart/2005/8/layout/default#5"/>
    <dgm:cxn modelId="{289EF99E-6047-4D2F-AF73-33FA48400457}" type="presParOf" srcId="{31EB617A-56B1-4825-8311-700B7760C387}" destId="{B7DF9D5E-6884-48F2-9B28-DADFC1882A7D}" srcOrd="6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3A29E6-B707-4E45-8E9F-06AB8BD3CBAC}" type="doc">
      <dgm:prSet loTypeId="urn:microsoft.com/office/officeart/2005/8/layout/pyramid2" loCatId="list" qsTypeId="urn:microsoft.com/office/officeart/2005/8/quickstyle/simple3" qsCatId="simple" csTypeId="urn:microsoft.com/office/officeart/2005/8/colors/colorful5" csCatId="colorful" phldr="1"/>
      <dgm:spPr/>
    </dgm:pt>
    <dgm:pt modelId="{9CB1ACC4-4171-4FE1-BF18-B1B1FAC2D71E}">
      <dgm:prSet phldrT="[Text]" custT="1"/>
      <dgm:spPr/>
      <dgm:t>
        <a:bodyPr/>
        <a:lstStyle/>
        <a:p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Bahasa Melayu sudah menjadi </a:t>
          </a:r>
          <a:r>
            <a:rPr lang="id-ID" sz="2000" b="1" i="1" dirty="0" smtClean="0">
              <a:latin typeface="Aharoni" panose="02010803020104030203" pitchFamily="2" charset="-79"/>
              <a:cs typeface="Aharoni" panose="02010803020104030203" pitchFamily="2" charset="-79"/>
            </a:rPr>
            <a:t>lingua franca</a:t>
          </a:r>
          <a:endParaRPr lang="en-US" sz="2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5401DF2-E943-4F48-BA87-A5435F70B90D}" type="parTrans" cxnId="{49F78B9E-D0B5-4810-B52A-F10A36D353DD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32EFE413-54C6-446E-BDEF-93D422CD068E}" type="sibTrans" cxnId="{49F78B9E-D0B5-4810-B52A-F10A36D353DD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DDF617C6-6D47-4962-AAAD-0AF77A3FD3CE}">
      <dgm:prSet custT="1"/>
      <dgm:spPr/>
      <dgm:t>
        <a:bodyPr/>
        <a:lstStyle/>
        <a:p>
          <a:r>
            <a:rPr lang="en-US" sz="2000" dirty="0" err="1" smtClean="0">
              <a:latin typeface="Aharoni" panose="02010803020104030203" pitchFamily="2" charset="-79"/>
              <a:cs typeface="Aharoni" panose="02010803020104030203" pitchFamily="2" charset="-79"/>
            </a:rPr>
            <a:t>Sistem</a:t>
          </a:r>
          <a:r>
            <a:rPr lang="en-US" sz="20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000" dirty="0" err="1" smtClean="0">
              <a:latin typeface="Aharoni" panose="02010803020104030203" pitchFamily="2" charset="-79"/>
              <a:cs typeface="Aharoni" panose="02010803020104030203" pitchFamily="2" charset="-79"/>
            </a:rPr>
            <a:t>bunyi</a:t>
          </a:r>
          <a:r>
            <a:rPr lang="en-US" sz="2000" dirty="0" smtClean="0">
              <a:latin typeface="Aharoni" panose="02010803020104030203" pitchFamily="2" charset="-79"/>
              <a:cs typeface="Aharoni" panose="02010803020104030203" pitchFamily="2" charset="-79"/>
            </a:rPr>
            <a:t>/ </a:t>
          </a:r>
          <a:r>
            <a:rPr lang="en-US" sz="2000" dirty="0" err="1" smtClean="0">
              <a:latin typeface="Aharoni" panose="02010803020104030203" pitchFamily="2" charset="-79"/>
              <a:cs typeface="Aharoni" panose="02010803020104030203" pitchFamily="2" charset="-79"/>
            </a:rPr>
            <a:t>lambang</a:t>
          </a:r>
          <a:r>
            <a:rPr lang="en-US" sz="2000" dirty="0" smtClean="0">
              <a:latin typeface="Aharoni" panose="02010803020104030203" pitchFamily="2" charset="-79"/>
              <a:cs typeface="Aharoni" panose="02010803020104030203" pitchFamily="2" charset="-79"/>
            </a:rPr>
            <a:t> b</a:t>
          </a:r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ahasa Melayu sangat sederhana.</a:t>
          </a:r>
        </a:p>
      </dgm:t>
    </dgm:pt>
    <dgm:pt modelId="{59A17048-3EA8-40C2-9B5D-8F0E02F08DAE}" type="parTrans" cxnId="{B9C5CE8C-1A2E-438D-A4FC-823F061FEC6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825BD920-88DB-4ADD-A665-7EE3F8222243}" type="sibTrans" cxnId="{B9C5CE8C-1A2E-438D-A4FC-823F061FEC6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863F394-9F0A-4AB3-8FAD-787B977DDC41}">
      <dgm:prSet custT="1"/>
      <dgm:spPr/>
      <dgm:t>
        <a:bodyPr/>
        <a:lstStyle/>
        <a:p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Kesadaran masyarakat bahasa dalam mempelajari bahasa Melayu sangat tinggi (sudah menjadi kebutuhan).</a:t>
          </a:r>
        </a:p>
      </dgm:t>
    </dgm:pt>
    <dgm:pt modelId="{298101FC-3745-4128-96F5-C1DDD586578B}" type="parTrans" cxnId="{2887A283-F485-4559-95D3-7005F9418B9D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9D36AA13-F15D-4C87-A550-1A226DA8D3D2}" type="sibTrans" cxnId="{2887A283-F485-4559-95D3-7005F9418B9D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06AB79F9-6731-41BD-A1D6-10C75F66A322}">
      <dgm:prSet custT="1"/>
      <dgm:spPr/>
      <dgm:t>
        <a:bodyPr/>
        <a:lstStyle/>
        <a:p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Bahasa Melayu memiliki potensi menjadi bahasa nasional dan bahasa negara.</a:t>
          </a:r>
          <a:endParaRPr lang="en-US" sz="2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4A88D25-F8E6-4514-9916-B83FBAC41A7D}" type="parTrans" cxnId="{EB4974E3-1E46-442E-B4C2-DC9F22D1E96B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5BFA41C3-5CCA-4F0F-98ED-07A7026699D2}" type="sibTrans" cxnId="{EB4974E3-1E46-442E-B4C2-DC9F22D1E96B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36FA36EE-41FC-4E9D-8F67-19E457D87D3C}" type="pres">
      <dgm:prSet presAssocID="{523A29E6-B707-4E45-8E9F-06AB8BD3CBAC}" presName="compositeShape" presStyleCnt="0">
        <dgm:presLayoutVars>
          <dgm:dir/>
          <dgm:resizeHandles/>
        </dgm:presLayoutVars>
      </dgm:prSet>
      <dgm:spPr/>
    </dgm:pt>
    <dgm:pt modelId="{4BC108BE-45DE-4D61-96BB-82287ACBAEA6}" type="pres">
      <dgm:prSet presAssocID="{523A29E6-B707-4E45-8E9F-06AB8BD3CBAC}" presName="pyramid" presStyleLbl="node1" presStyleIdx="0" presStyleCn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AA94F823-295A-44B5-9A71-02371F216B6F}" type="pres">
      <dgm:prSet presAssocID="{523A29E6-B707-4E45-8E9F-06AB8BD3CBAC}" presName="theList" presStyleCnt="0"/>
      <dgm:spPr/>
    </dgm:pt>
    <dgm:pt modelId="{D1C3D5ED-7E5F-4093-879D-1C00FFF5ACD5}" type="pres">
      <dgm:prSet presAssocID="{9CB1ACC4-4171-4FE1-BF18-B1B1FAC2D71E}" presName="aNode" presStyleLbl="fgAcc1" presStyleIdx="0" presStyleCnt="4" custScaleX="123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6E588-EBD0-4160-B7B2-AC2672C9725A}" type="pres">
      <dgm:prSet presAssocID="{9CB1ACC4-4171-4FE1-BF18-B1B1FAC2D71E}" presName="aSpace" presStyleCnt="0"/>
      <dgm:spPr/>
    </dgm:pt>
    <dgm:pt modelId="{28F3E425-8DE6-4C7A-93E2-B91DFBF07B9E}" type="pres">
      <dgm:prSet presAssocID="{DDF617C6-6D47-4962-AAAD-0AF77A3FD3CE}" presName="aNode" presStyleLbl="fgAcc1" presStyleIdx="1" presStyleCnt="4" custScaleX="127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8E10C-F41C-4745-B69E-8BCCBCEFD20C}" type="pres">
      <dgm:prSet presAssocID="{DDF617C6-6D47-4962-AAAD-0AF77A3FD3CE}" presName="aSpace" presStyleCnt="0"/>
      <dgm:spPr/>
    </dgm:pt>
    <dgm:pt modelId="{169A0F1B-9305-4BC1-A221-B5A2A252C0B2}" type="pres">
      <dgm:prSet presAssocID="{E863F394-9F0A-4AB3-8FAD-787B977DDC41}" presName="aNode" presStyleLbl="fgAcc1" presStyleIdx="2" presStyleCnt="4" custScaleX="130974" custScaleY="120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2A8C4-794C-4EA1-82B9-9D50E9433E54}" type="pres">
      <dgm:prSet presAssocID="{E863F394-9F0A-4AB3-8FAD-787B977DDC41}" presName="aSpace" presStyleCnt="0"/>
      <dgm:spPr/>
    </dgm:pt>
    <dgm:pt modelId="{E3E85785-EF9A-4AC7-B394-C3835C9F4F51}" type="pres">
      <dgm:prSet presAssocID="{06AB79F9-6731-41BD-A1D6-10C75F66A322}" presName="aNode" presStyleLbl="fgAcc1" presStyleIdx="3" presStyleCnt="4" custScaleX="132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1EBDF-502A-4E55-A999-2497E00A1B5B}" type="pres">
      <dgm:prSet presAssocID="{06AB79F9-6731-41BD-A1D6-10C75F66A322}" presName="aSpace" presStyleCnt="0"/>
      <dgm:spPr/>
    </dgm:pt>
  </dgm:ptLst>
  <dgm:cxnLst>
    <dgm:cxn modelId="{4A1AE4D5-B75C-4E94-ABD8-72FCAD3CF51A}" type="presOf" srcId="{E863F394-9F0A-4AB3-8FAD-787B977DDC41}" destId="{169A0F1B-9305-4BC1-A221-B5A2A252C0B2}" srcOrd="0" destOrd="0" presId="urn:microsoft.com/office/officeart/2005/8/layout/pyramid2"/>
    <dgm:cxn modelId="{5E9A9A14-E88D-4377-B134-35B3DEFE1AA1}" type="presOf" srcId="{06AB79F9-6731-41BD-A1D6-10C75F66A322}" destId="{E3E85785-EF9A-4AC7-B394-C3835C9F4F51}" srcOrd="0" destOrd="0" presId="urn:microsoft.com/office/officeart/2005/8/layout/pyramid2"/>
    <dgm:cxn modelId="{40AEE700-E786-412A-9DD3-661D31E1FAFD}" type="presOf" srcId="{DDF617C6-6D47-4962-AAAD-0AF77A3FD3CE}" destId="{28F3E425-8DE6-4C7A-93E2-B91DFBF07B9E}" srcOrd="0" destOrd="0" presId="urn:microsoft.com/office/officeart/2005/8/layout/pyramid2"/>
    <dgm:cxn modelId="{8B618599-75D9-49DC-A8DD-6427D236C2EA}" type="presOf" srcId="{523A29E6-B707-4E45-8E9F-06AB8BD3CBAC}" destId="{36FA36EE-41FC-4E9D-8F67-19E457D87D3C}" srcOrd="0" destOrd="0" presId="urn:microsoft.com/office/officeart/2005/8/layout/pyramid2"/>
    <dgm:cxn modelId="{FA77BEFB-4865-424F-9748-7D60D19222E5}" type="presOf" srcId="{9CB1ACC4-4171-4FE1-BF18-B1B1FAC2D71E}" destId="{D1C3D5ED-7E5F-4093-879D-1C00FFF5ACD5}" srcOrd="0" destOrd="0" presId="urn:microsoft.com/office/officeart/2005/8/layout/pyramid2"/>
    <dgm:cxn modelId="{B9C5CE8C-1A2E-438D-A4FC-823F061FEC64}" srcId="{523A29E6-B707-4E45-8E9F-06AB8BD3CBAC}" destId="{DDF617C6-6D47-4962-AAAD-0AF77A3FD3CE}" srcOrd="1" destOrd="0" parTransId="{59A17048-3EA8-40C2-9B5D-8F0E02F08DAE}" sibTransId="{825BD920-88DB-4ADD-A665-7EE3F8222243}"/>
    <dgm:cxn modelId="{49F78B9E-D0B5-4810-B52A-F10A36D353DD}" srcId="{523A29E6-B707-4E45-8E9F-06AB8BD3CBAC}" destId="{9CB1ACC4-4171-4FE1-BF18-B1B1FAC2D71E}" srcOrd="0" destOrd="0" parTransId="{25401DF2-E943-4F48-BA87-A5435F70B90D}" sibTransId="{32EFE413-54C6-446E-BDEF-93D422CD068E}"/>
    <dgm:cxn modelId="{2887A283-F485-4559-95D3-7005F9418B9D}" srcId="{523A29E6-B707-4E45-8E9F-06AB8BD3CBAC}" destId="{E863F394-9F0A-4AB3-8FAD-787B977DDC41}" srcOrd="2" destOrd="0" parTransId="{298101FC-3745-4128-96F5-C1DDD586578B}" sibTransId="{9D36AA13-F15D-4C87-A550-1A226DA8D3D2}"/>
    <dgm:cxn modelId="{EB4974E3-1E46-442E-B4C2-DC9F22D1E96B}" srcId="{523A29E6-B707-4E45-8E9F-06AB8BD3CBAC}" destId="{06AB79F9-6731-41BD-A1D6-10C75F66A322}" srcOrd="3" destOrd="0" parTransId="{14A88D25-F8E6-4514-9916-B83FBAC41A7D}" sibTransId="{5BFA41C3-5CCA-4F0F-98ED-07A7026699D2}"/>
    <dgm:cxn modelId="{4F6427D1-6179-4B0E-8B4F-8B3AC84819CF}" type="presParOf" srcId="{36FA36EE-41FC-4E9D-8F67-19E457D87D3C}" destId="{4BC108BE-45DE-4D61-96BB-82287ACBAEA6}" srcOrd="0" destOrd="0" presId="urn:microsoft.com/office/officeart/2005/8/layout/pyramid2"/>
    <dgm:cxn modelId="{0DDEA192-9338-48D0-AB9B-0CA086C545CF}" type="presParOf" srcId="{36FA36EE-41FC-4E9D-8F67-19E457D87D3C}" destId="{AA94F823-295A-44B5-9A71-02371F216B6F}" srcOrd="1" destOrd="0" presId="urn:microsoft.com/office/officeart/2005/8/layout/pyramid2"/>
    <dgm:cxn modelId="{414F2EEA-09F0-4658-B167-F97BB8DD12B6}" type="presParOf" srcId="{AA94F823-295A-44B5-9A71-02371F216B6F}" destId="{D1C3D5ED-7E5F-4093-879D-1C00FFF5ACD5}" srcOrd="0" destOrd="0" presId="urn:microsoft.com/office/officeart/2005/8/layout/pyramid2"/>
    <dgm:cxn modelId="{3E0F7551-F868-482A-87D7-EBEC4758BA53}" type="presParOf" srcId="{AA94F823-295A-44B5-9A71-02371F216B6F}" destId="{E196E588-EBD0-4160-B7B2-AC2672C9725A}" srcOrd="1" destOrd="0" presId="urn:microsoft.com/office/officeart/2005/8/layout/pyramid2"/>
    <dgm:cxn modelId="{BE47628E-1927-47A3-9653-99805020F2DE}" type="presParOf" srcId="{AA94F823-295A-44B5-9A71-02371F216B6F}" destId="{28F3E425-8DE6-4C7A-93E2-B91DFBF07B9E}" srcOrd="2" destOrd="0" presId="urn:microsoft.com/office/officeart/2005/8/layout/pyramid2"/>
    <dgm:cxn modelId="{50CDC4BF-6956-43B7-8537-629ACD8EB865}" type="presParOf" srcId="{AA94F823-295A-44B5-9A71-02371F216B6F}" destId="{96B8E10C-F41C-4745-B69E-8BCCBCEFD20C}" srcOrd="3" destOrd="0" presId="urn:microsoft.com/office/officeart/2005/8/layout/pyramid2"/>
    <dgm:cxn modelId="{D4AE3EE8-2312-4F20-8F45-50C93EB1264F}" type="presParOf" srcId="{AA94F823-295A-44B5-9A71-02371F216B6F}" destId="{169A0F1B-9305-4BC1-A221-B5A2A252C0B2}" srcOrd="4" destOrd="0" presId="urn:microsoft.com/office/officeart/2005/8/layout/pyramid2"/>
    <dgm:cxn modelId="{18457640-C2D7-4C77-8592-ED4F421588DE}" type="presParOf" srcId="{AA94F823-295A-44B5-9A71-02371F216B6F}" destId="{5F42A8C4-794C-4EA1-82B9-9D50E9433E54}" srcOrd="5" destOrd="0" presId="urn:microsoft.com/office/officeart/2005/8/layout/pyramid2"/>
    <dgm:cxn modelId="{B244F2A3-3E3C-41FF-8CE4-F7602828B04A}" type="presParOf" srcId="{AA94F823-295A-44B5-9A71-02371F216B6F}" destId="{E3E85785-EF9A-4AC7-B394-C3835C9F4F51}" srcOrd="6" destOrd="0" presId="urn:microsoft.com/office/officeart/2005/8/layout/pyramid2"/>
    <dgm:cxn modelId="{8E593BFC-F430-4E02-8F71-CD24C25D325F}" type="presParOf" srcId="{AA94F823-295A-44B5-9A71-02371F216B6F}" destId="{6501EBDF-502A-4E55-A999-2497E00A1B5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249A71-06A2-4BE4-BD06-55E3933640E9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78869E-A384-431E-8F93-1FE65E080D6D}">
      <dgm:prSet phldrT="[Text]" custT="1"/>
      <dgm:spPr/>
      <dgm:t>
        <a:bodyPr vert="vert270"/>
        <a:lstStyle/>
        <a:p>
          <a:r>
            <a:rPr lang="id-ID" sz="2000" b="1" dirty="0" smtClean="0">
              <a:effectLst/>
              <a:latin typeface="Arial" pitchFamily="34" charset="0"/>
              <a:cs typeface="Arial" pitchFamily="34" charset="0"/>
            </a:rPr>
            <a:t>Bukti penyebaran</a:t>
          </a:r>
          <a:r>
            <a:rPr lang="en-US" sz="2000" b="1" dirty="0" smtClean="0">
              <a:effectLst/>
              <a:latin typeface="Arial" pitchFamily="34" charset="0"/>
              <a:cs typeface="Arial" pitchFamily="34" charset="0"/>
            </a:rPr>
            <a:t> </a:t>
          </a:r>
          <a:r>
            <a:rPr lang="id-ID" sz="2000" b="1" dirty="0" smtClean="0">
              <a:effectLst/>
              <a:latin typeface="Arial" pitchFamily="34" charset="0"/>
              <a:cs typeface="Arial" pitchFamily="34" charset="0"/>
            </a:rPr>
            <a:t>bahasa Melayu(</a:t>
          </a:r>
          <a:r>
            <a:rPr lang="id-ID" sz="2000" b="1" i="1" dirty="0" smtClean="0">
              <a:effectLst/>
              <a:latin typeface="Arial" pitchFamily="34" charset="0"/>
              <a:cs typeface="Arial" pitchFamily="34" charset="0"/>
            </a:rPr>
            <a:t>lingua franca</a:t>
          </a:r>
          <a:r>
            <a:rPr lang="id-ID" sz="2000" b="1" dirty="0" smtClean="0">
              <a:effectLst/>
              <a:latin typeface="Arial" pitchFamily="34" charset="0"/>
              <a:cs typeface="Arial" pitchFamily="34" charset="0"/>
            </a:rPr>
            <a:t>)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EDAEDD48-1D87-419B-90E9-181590F3852D}" type="parTrans" cxnId="{BD0CBFAD-195D-4308-9AA6-91291CB56FF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C1FB0FE7-CA04-4F66-AA80-78BA64113E5C}" type="sibTrans" cxnId="{BD0CBFAD-195D-4308-9AA6-91291CB56FF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CAA2027F-7939-457C-B315-50C214BF356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400" dirty="0" smtClean="0">
              <a:latin typeface="Aharoni" panose="02010803020104030203" pitchFamily="2" charset="-79"/>
              <a:cs typeface="Aharoni" panose="02010803020104030203" pitchFamily="2" charset="-79"/>
            </a:rPr>
            <a:t>Prasasti Kedukan Bukit di Palembang, tahun 683 M,</a:t>
          </a:r>
          <a:endParaRPr lang="en-US" sz="2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DF3DE8A-9878-4BEE-BF61-6E5018A11EDC}" type="parTrans" cxnId="{A9DA9FE8-F68E-4C6E-9D64-53F3B071BF6B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60C582CE-8616-44B8-9B5D-E55F5428DD89}" type="sibTrans" cxnId="{A9DA9FE8-F68E-4C6E-9D64-53F3B071BF6B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D40921D-6AA5-47EA-AB17-EED3D43AC78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400" dirty="0" smtClean="0">
              <a:latin typeface="Aharoni" panose="02010803020104030203" pitchFamily="2" charset="-79"/>
              <a:cs typeface="Aharoni" panose="02010803020104030203" pitchFamily="2" charset="-79"/>
            </a:rPr>
            <a:t>Prasasti Talang Tuo di Palembang, tahun 684 M,</a:t>
          </a:r>
        </a:p>
      </dgm:t>
    </dgm:pt>
    <dgm:pt modelId="{BF364181-B751-4DA4-8F66-731A4F328766}" type="parTrans" cxnId="{0A8120E7-C432-4503-9001-CDFF85B403BA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60233F05-3AA2-4E92-B38E-52B4810F3534}" type="sibTrans" cxnId="{0A8120E7-C432-4503-9001-CDFF85B403BA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FAEF5433-B91E-4D36-82CE-5CDD83E91A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400" dirty="0" smtClean="0">
              <a:latin typeface="Aharoni" panose="02010803020104030203" pitchFamily="2" charset="-79"/>
              <a:cs typeface="Aharoni" panose="02010803020104030203" pitchFamily="2" charset="-79"/>
            </a:rPr>
            <a:t>Prasasti Kota Kapur di Bangka Barat, tahun 686 M,</a:t>
          </a:r>
        </a:p>
      </dgm:t>
    </dgm:pt>
    <dgm:pt modelId="{682C74A1-6FB6-4A71-9055-27765D5C1835}" type="parTrans" cxnId="{FD7FE33B-69C1-4ED0-80FC-6955C0B2F02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A28C1CD4-39EE-4F06-9F62-5D3BD5CA8C42}" type="sibTrans" cxnId="{FD7FE33B-69C1-4ED0-80FC-6955C0B2F02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991DD490-0787-4B95-BFBA-1D4215AA20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400" dirty="0" smtClean="0">
              <a:latin typeface="Aharoni" panose="02010803020104030203" pitchFamily="2" charset="-79"/>
              <a:cs typeface="Aharoni" panose="02010803020104030203" pitchFamily="2" charset="-79"/>
            </a:rPr>
            <a:t>Prasasti Karang Brahi antara Jampi dan Sungai Musi, tahun 688 M,</a:t>
          </a:r>
        </a:p>
      </dgm:t>
    </dgm:pt>
    <dgm:pt modelId="{853B4271-1100-4F7B-BE43-A6C8957B6E15}" type="parTrans" cxnId="{591E7B5A-DA15-4D3E-8E3A-91C3F865231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00D061BD-5CB8-4BBE-AD25-13D826E93E30}" type="sibTrans" cxnId="{591E7B5A-DA15-4D3E-8E3A-91C3F865231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0B36E9F8-7FE4-4853-8616-708CD523381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400" dirty="0" smtClean="0">
              <a:latin typeface="Aharoni" panose="02010803020104030203" pitchFamily="2" charset="-79"/>
              <a:cs typeface="Aharoni" panose="02010803020104030203" pitchFamily="2" charset="-79"/>
            </a:rPr>
            <a:t>Prasasti Gandasuli, Jawa Tengah, tahun 832 M,</a:t>
          </a:r>
        </a:p>
      </dgm:t>
    </dgm:pt>
    <dgm:pt modelId="{1BE918E3-B69A-4C66-BFE1-6E48EEA769B0}" type="parTrans" cxnId="{004D9A56-A078-4F18-B6A5-A5F1627528CB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0727874B-A9C2-45E5-AF76-8C8591A09491}" type="sibTrans" cxnId="{004D9A56-A078-4F18-B6A5-A5F1627528CB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AE6E3DF-28C7-4C9A-928C-22FBE8E9CE2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400" dirty="0" smtClean="0">
              <a:latin typeface="Aharoni" panose="02010803020104030203" pitchFamily="2" charset="-79"/>
              <a:cs typeface="Aharoni" panose="02010803020104030203" pitchFamily="2" charset="-79"/>
            </a:rPr>
            <a:t>Prasasti Bogor, Jawa Barat, tahun 942 M,</a:t>
          </a:r>
        </a:p>
      </dgm:t>
    </dgm:pt>
    <dgm:pt modelId="{F2140D03-ABA9-4C5A-93A4-E3470CDCCF2A}" type="parTrans" cxnId="{75EC2AB9-FC46-48B2-9D63-DC5D22DFF3C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5B70F3D-F8CC-45F1-A09E-AA265F27457E}" type="sibTrans" cxnId="{75EC2AB9-FC46-48B2-9D63-DC5D22DFF3C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2EAD997-93CC-4DE1-BC34-79549FE9D20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400" dirty="0" smtClean="0">
              <a:latin typeface="Aharoni" panose="02010803020104030203" pitchFamily="2" charset="-79"/>
              <a:cs typeface="Aharoni" panose="02010803020104030203" pitchFamily="2" charset="-79"/>
            </a:rPr>
            <a:t>Pigavetta anak Magelhaen, </a:t>
          </a:r>
        </a:p>
      </dgm:t>
    </dgm:pt>
    <dgm:pt modelId="{1BE07396-36EE-4AD6-A38D-215E368BA2A7}" type="parTrans" cxnId="{5BF3340E-9214-4952-9AF4-E9EBC97D9B6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B0DB307-FDF5-415F-A0BA-B35647613D5F}" type="sibTrans" cxnId="{5BF3340E-9214-4952-9AF4-E9EBC97D9B6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A19CB9B3-C9E2-40A9-A67F-3E7C4512A69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400" dirty="0" smtClean="0">
              <a:latin typeface="Aharoni" panose="02010803020104030203" pitchFamily="2" charset="-79"/>
              <a:cs typeface="Aharoni" panose="02010803020104030203" pitchFamily="2" charset="-79"/>
            </a:rPr>
            <a:t>Dancers, Penguasa Belanda 1522M,</a:t>
          </a:r>
        </a:p>
      </dgm:t>
    </dgm:pt>
    <dgm:pt modelId="{FCDD1D87-F461-4847-BC11-C976C459A601}" type="parTrans" cxnId="{C5257190-0E15-44CA-B698-ACF2093B2688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6F807A29-C573-4B69-96B3-D0DAF659142B}" type="sibTrans" cxnId="{C5257190-0E15-44CA-B698-ACF2093B2688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AEA37A3F-8953-46A7-8BE5-A8850C40E176}" type="pres">
      <dgm:prSet presAssocID="{25249A71-06A2-4BE4-BD06-55E3933640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A3789C-99D3-4574-93C8-8944E9388197}" type="pres">
      <dgm:prSet presAssocID="{3B78869E-A384-431E-8F93-1FE65E080D6D}" presName="linNode" presStyleCnt="0"/>
      <dgm:spPr/>
    </dgm:pt>
    <dgm:pt modelId="{74D42D12-D17F-496D-BFC0-40625AC127F6}" type="pres">
      <dgm:prSet presAssocID="{3B78869E-A384-431E-8F93-1FE65E080D6D}" presName="parentText" presStyleLbl="node1" presStyleIdx="0" presStyleCnt="1" custScaleX="667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D6745-0376-44B9-96C1-A988585B9C1A}" type="pres">
      <dgm:prSet presAssocID="{3B78869E-A384-431E-8F93-1FE65E080D6D}" presName="descendantText" presStyleLbl="alignAccFollowNode1" presStyleIdx="0" presStyleCnt="1" custScaleY="109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DA9FE8-F68E-4C6E-9D64-53F3B071BF6B}" srcId="{3B78869E-A384-431E-8F93-1FE65E080D6D}" destId="{CAA2027F-7939-457C-B315-50C214BF356F}" srcOrd="0" destOrd="0" parTransId="{7DF3DE8A-9878-4BEE-BF61-6E5018A11EDC}" sibTransId="{60C582CE-8616-44B8-9B5D-E55F5428DD89}"/>
    <dgm:cxn modelId="{591E7B5A-DA15-4D3E-8E3A-91C3F8652310}" srcId="{3B78869E-A384-431E-8F93-1FE65E080D6D}" destId="{991DD490-0787-4B95-BFBA-1D4215AA20E0}" srcOrd="3" destOrd="0" parTransId="{853B4271-1100-4F7B-BE43-A6C8957B6E15}" sibTransId="{00D061BD-5CB8-4BBE-AD25-13D826E93E30}"/>
    <dgm:cxn modelId="{500214A6-F5BD-48E6-BC49-CC1892D135F4}" type="presOf" srcId="{A19CB9B3-C9E2-40A9-A67F-3E7C4512A699}" destId="{647D6745-0376-44B9-96C1-A988585B9C1A}" srcOrd="0" destOrd="7" presId="urn:microsoft.com/office/officeart/2005/8/layout/vList5"/>
    <dgm:cxn modelId="{D0DEC373-B5C2-469D-A196-8453A2D0B8A2}" type="presOf" srcId="{25249A71-06A2-4BE4-BD06-55E3933640E9}" destId="{AEA37A3F-8953-46A7-8BE5-A8850C40E176}" srcOrd="0" destOrd="0" presId="urn:microsoft.com/office/officeart/2005/8/layout/vList5"/>
    <dgm:cxn modelId="{C5257190-0E15-44CA-B698-ACF2093B2688}" srcId="{3B78869E-A384-431E-8F93-1FE65E080D6D}" destId="{A19CB9B3-C9E2-40A9-A67F-3E7C4512A699}" srcOrd="7" destOrd="0" parTransId="{FCDD1D87-F461-4847-BC11-C976C459A601}" sibTransId="{6F807A29-C573-4B69-96B3-D0DAF659142B}"/>
    <dgm:cxn modelId="{75EC2AB9-FC46-48B2-9D63-DC5D22DFF3CF}" srcId="{3B78869E-A384-431E-8F93-1FE65E080D6D}" destId="{7AE6E3DF-28C7-4C9A-928C-22FBE8E9CE21}" srcOrd="5" destOrd="0" parTransId="{F2140D03-ABA9-4C5A-93A4-E3470CDCCF2A}" sibTransId="{75B70F3D-F8CC-45F1-A09E-AA265F27457E}"/>
    <dgm:cxn modelId="{E8243EAD-DA34-44B8-A6FA-03B2014DE464}" type="presOf" srcId="{72EAD997-93CC-4DE1-BC34-79549FE9D20F}" destId="{647D6745-0376-44B9-96C1-A988585B9C1A}" srcOrd="0" destOrd="6" presId="urn:microsoft.com/office/officeart/2005/8/layout/vList5"/>
    <dgm:cxn modelId="{1184AA21-9BDC-46A5-A3CD-11E6F1F8F4C7}" type="presOf" srcId="{7AE6E3DF-28C7-4C9A-928C-22FBE8E9CE21}" destId="{647D6745-0376-44B9-96C1-A988585B9C1A}" srcOrd="0" destOrd="5" presId="urn:microsoft.com/office/officeart/2005/8/layout/vList5"/>
    <dgm:cxn modelId="{0A8120E7-C432-4503-9001-CDFF85B403BA}" srcId="{3B78869E-A384-431E-8F93-1FE65E080D6D}" destId="{BD40921D-6AA5-47EA-AB17-EED3D43AC78B}" srcOrd="1" destOrd="0" parTransId="{BF364181-B751-4DA4-8F66-731A4F328766}" sibTransId="{60233F05-3AA2-4E92-B38E-52B4810F3534}"/>
    <dgm:cxn modelId="{BD15AE97-3A30-4E59-AC16-1F63E5A56DD3}" type="presOf" srcId="{3B78869E-A384-431E-8F93-1FE65E080D6D}" destId="{74D42D12-D17F-496D-BFC0-40625AC127F6}" srcOrd="0" destOrd="0" presId="urn:microsoft.com/office/officeart/2005/8/layout/vList5"/>
    <dgm:cxn modelId="{2B958979-5749-4E68-9CD6-1559DBD79432}" type="presOf" srcId="{0B36E9F8-7FE4-4853-8616-708CD5233817}" destId="{647D6745-0376-44B9-96C1-A988585B9C1A}" srcOrd="0" destOrd="4" presId="urn:microsoft.com/office/officeart/2005/8/layout/vList5"/>
    <dgm:cxn modelId="{BD0CBFAD-195D-4308-9AA6-91291CB56FFF}" srcId="{25249A71-06A2-4BE4-BD06-55E3933640E9}" destId="{3B78869E-A384-431E-8F93-1FE65E080D6D}" srcOrd="0" destOrd="0" parTransId="{EDAEDD48-1D87-419B-90E9-181590F3852D}" sibTransId="{C1FB0FE7-CA04-4F66-AA80-78BA64113E5C}"/>
    <dgm:cxn modelId="{C56E0EBC-960B-4F2C-A808-9025B6E2D6E6}" type="presOf" srcId="{CAA2027F-7939-457C-B315-50C214BF356F}" destId="{647D6745-0376-44B9-96C1-A988585B9C1A}" srcOrd="0" destOrd="0" presId="urn:microsoft.com/office/officeart/2005/8/layout/vList5"/>
    <dgm:cxn modelId="{5BF3340E-9214-4952-9AF4-E9EBC97D9B60}" srcId="{3B78869E-A384-431E-8F93-1FE65E080D6D}" destId="{72EAD997-93CC-4DE1-BC34-79549FE9D20F}" srcOrd="6" destOrd="0" parTransId="{1BE07396-36EE-4AD6-A38D-215E368BA2A7}" sibTransId="{BB0DB307-FDF5-415F-A0BA-B35647613D5F}"/>
    <dgm:cxn modelId="{381C417A-99DA-4E23-B7C3-909E055855AE}" type="presOf" srcId="{FAEF5433-B91E-4D36-82CE-5CDD83E91AE0}" destId="{647D6745-0376-44B9-96C1-A988585B9C1A}" srcOrd="0" destOrd="2" presId="urn:microsoft.com/office/officeart/2005/8/layout/vList5"/>
    <dgm:cxn modelId="{004D9A56-A078-4F18-B6A5-A5F1627528CB}" srcId="{3B78869E-A384-431E-8F93-1FE65E080D6D}" destId="{0B36E9F8-7FE4-4853-8616-708CD5233817}" srcOrd="4" destOrd="0" parTransId="{1BE918E3-B69A-4C66-BFE1-6E48EEA769B0}" sibTransId="{0727874B-A9C2-45E5-AF76-8C8591A09491}"/>
    <dgm:cxn modelId="{B2B4D7E6-2E70-43B8-9DE4-C6B370E40D95}" type="presOf" srcId="{991DD490-0787-4B95-BFBA-1D4215AA20E0}" destId="{647D6745-0376-44B9-96C1-A988585B9C1A}" srcOrd="0" destOrd="3" presId="urn:microsoft.com/office/officeart/2005/8/layout/vList5"/>
    <dgm:cxn modelId="{2B595F6E-9817-48E0-907B-D372663DDF10}" type="presOf" srcId="{BD40921D-6AA5-47EA-AB17-EED3D43AC78B}" destId="{647D6745-0376-44B9-96C1-A988585B9C1A}" srcOrd="0" destOrd="1" presId="urn:microsoft.com/office/officeart/2005/8/layout/vList5"/>
    <dgm:cxn modelId="{FD7FE33B-69C1-4ED0-80FC-6955C0B2F023}" srcId="{3B78869E-A384-431E-8F93-1FE65E080D6D}" destId="{FAEF5433-B91E-4D36-82CE-5CDD83E91AE0}" srcOrd="2" destOrd="0" parTransId="{682C74A1-6FB6-4A71-9055-27765D5C1835}" sibTransId="{A28C1CD4-39EE-4F06-9F62-5D3BD5CA8C42}"/>
    <dgm:cxn modelId="{B1C2157E-F127-41D6-85F6-8F640B33C1C4}" type="presParOf" srcId="{AEA37A3F-8953-46A7-8BE5-A8850C40E176}" destId="{B0A3789C-99D3-4574-93C8-8944E9388197}" srcOrd="0" destOrd="0" presId="urn:microsoft.com/office/officeart/2005/8/layout/vList5"/>
    <dgm:cxn modelId="{FE417880-CFF7-49FF-B527-32C6B25A9EE8}" type="presParOf" srcId="{B0A3789C-99D3-4574-93C8-8944E9388197}" destId="{74D42D12-D17F-496D-BFC0-40625AC127F6}" srcOrd="0" destOrd="0" presId="urn:microsoft.com/office/officeart/2005/8/layout/vList5"/>
    <dgm:cxn modelId="{4EE988CA-C3E8-414A-B682-EAD3A4B09A1C}" type="presParOf" srcId="{B0A3789C-99D3-4574-93C8-8944E9388197}" destId="{647D6745-0376-44B9-96C1-A988585B9C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836EBA-DB0B-45D3-9AFA-FA5D15B4353E}" type="doc">
      <dgm:prSet loTypeId="urn:microsoft.com/office/officeart/2005/8/layout/hList6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3E89C51-DBC7-4FCF-97C2-2A0E7310E943}">
      <dgm:prSet phldrT="[Text]" custT="1"/>
      <dgm:spPr/>
      <dgm:t>
        <a:bodyPr/>
        <a:lstStyle/>
        <a:p>
          <a:pPr algn="l"/>
          <a:r>
            <a:rPr lang="id-ID" sz="2000" dirty="0" smtClean="0">
              <a:latin typeface="Arial" pitchFamily="34" charset="0"/>
              <a:cs typeface="Arial" pitchFamily="34" charset="0"/>
            </a:rPr>
            <a:t>Bahasa Melayu tidak mengenal tingkat seperti bahasa Jawa; ngoko, madio, kromo inggil.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A91409C1-B528-4642-859F-2183D5342076}" type="parTrans" cxnId="{2F2730F9-28E5-4EF8-89D7-E651F79FB8C4}">
      <dgm:prSet/>
      <dgm:spPr/>
      <dgm:t>
        <a:bodyPr/>
        <a:lstStyle/>
        <a:p>
          <a:pPr algn="l"/>
          <a:endParaRPr lang="en-US" sz="2000">
            <a:latin typeface="Arial" pitchFamily="34" charset="0"/>
            <a:cs typeface="Arial" pitchFamily="34" charset="0"/>
          </a:endParaRPr>
        </a:p>
      </dgm:t>
    </dgm:pt>
    <dgm:pt modelId="{0A83EEA1-B55B-4AD8-8B90-ABB0252BB39B}" type="sibTrans" cxnId="{2F2730F9-28E5-4EF8-89D7-E651F79FB8C4}">
      <dgm:prSet/>
      <dgm:spPr/>
      <dgm:t>
        <a:bodyPr/>
        <a:lstStyle/>
        <a:p>
          <a:pPr algn="l"/>
          <a:endParaRPr lang="en-US" sz="2000">
            <a:latin typeface="Arial" pitchFamily="34" charset="0"/>
            <a:cs typeface="Arial" pitchFamily="34" charset="0"/>
          </a:endParaRPr>
        </a:p>
      </dgm:t>
    </dgm:pt>
    <dgm:pt modelId="{553EE118-54C0-46AA-B37B-0B2308103214}">
      <dgm:prSet custT="1"/>
      <dgm:spPr/>
      <dgm:t>
        <a:bodyPr/>
        <a:lstStyle/>
        <a:p>
          <a:pPr algn="l"/>
          <a:r>
            <a:rPr lang="id-ID" sz="2000" smtClean="0">
              <a:latin typeface="Arial" pitchFamily="34" charset="0"/>
              <a:cs typeface="Arial" pitchFamily="34" charset="0"/>
            </a:rPr>
            <a:t>Sistem lambang dan bunyi bahasa Melayu sangat sederhana; a, i,u, e,o, ai, au, oi. Lain dengan bahasa Sunda; ceuceu, Cireundeu, Cileunyi.</a:t>
          </a:r>
          <a:endParaRPr lang="id-ID" sz="2000" dirty="0" smtClean="0">
            <a:latin typeface="Arial" pitchFamily="34" charset="0"/>
            <a:cs typeface="Arial" pitchFamily="34" charset="0"/>
          </a:endParaRPr>
        </a:p>
      </dgm:t>
    </dgm:pt>
    <dgm:pt modelId="{F7457890-21D7-4E15-94D5-EAC307C9EEC7}" type="parTrans" cxnId="{2972970D-3AD2-46F6-A687-FD2BD653E690}">
      <dgm:prSet/>
      <dgm:spPr/>
      <dgm:t>
        <a:bodyPr/>
        <a:lstStyle/>
        <a:p>
          <a:pPr algn="l"/>
          <a:endParaRPr lang="en-US" sz="2000">
            <a:latin typeface="Arial" pitchFamily="34" charset="0"/>
            <a:cs typeface="Arial" pitchFamily="34" charset="0"/>
          </a:endParaRPr>
        </a:p>
      </dgm:t>
    </dgm:pt>
    <dgm:pt modelId="{BEBC8095-FC31-46C0-AFD7-6A771F27D79F}" type="sibTrans" cxnId="{2972970D-3AD2-46F6-A687-FD2BD653E690}">
      <dgm:prSet/>
      <dgm:spPr/>
      <dgm:t>
        <a:bodyPr/>
        <a:lstStyle/>
        <a:p>
          <a:pPr algn="l"/>
          <a:endParaRPr lang="en-US" sz="2000">
            <a:latin typeface="Arial" pitchFamily="34" charset="0"/>
            <a:cs typeface="Arial" pitchFamily="34" charset="0"/>
          </a:endParaRPr>
        </a:p>
      </dgm:t>
    </dgm:pt>
    <dgm:pt modelId="{08F1F7EE-1A48-4218-BAF8-A058F34AA494}" type="pres">
      <dgm:prSet presAssocID="{0E836EBA-DB0B-45D3-9AFA-FA5D15B435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1DA03F-FF8A-4F51-A65E-9C86D4A02FBE}" type="pres">
      <dgm:prSet presAssocID="{F3E89C51-DBC7-4FCF-97C2-2A0E7310E94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79EEF-78E1-42AE-A1B6-79C18E3CE28C}" type="pres">
      <dgm:prSet presAssocID="{0A83EEA1-B55B-4AD8-8B90-ABB0252BB39B}" presName="sibTrans" presStyleCnt="0"/>
      <dgm:spPr/>
    </dgm:pt>
    <dgm:pt modelId="{1FAF0C03-2665-47CD-AF3E-6304A5FA53FC}" type="pres">
      <dgm:prSet presAssocID="{553EE118-54C0-46AA-B37B-0B230810321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E045E0-58C8-4B35-83F4-04C9D382F3B1}" type="presOf" srcId="{0E836EBA-DB0B-45D3-9AFA-FA5D15B4353E}" destId="{08F1F7EE-1A48-4218-BAF8-A058F34AA494}" srcOrd="0" destOrd="0" presId="urn:microsoft.com/office/officeart/2005/8/layout/hList6"/>
    <dgm:cxn modelId="{9D855DAC-394F-4F08-97CE-E518DB4706C2}" type="presOf" srcId="{F3E89C51-DBC7-4FCF-97C2-2A0E7310E943}" destId="{C31DA03F-FF8A-4F51-A65E-9C86D4A02FBE}" srcOrd="0" destOrd="0" presId="urn:microsoft.com/office/officeart/2005/8/layout/hList6"/>
    <dgm:cxn modelId="{2972970D-3AD2-46F6-A687-FD2BD653E690}" srcId="{0E836EBA-DB0B-45D3-9AFA-FA5D15B4353E}" destId="{553EE118-54C0-46AA-B37B-0B2308103214}" srcOrd="1" destOrd="0" parTransId="{F7457890-21D7-4E15-94D5-EAC307C9EEC7}" sibTransId="{BEBC8095-FC31-46C0-AFD7-6A771F27D79F}"/>
    <dgm:cxn modelId="{F3AAA7D8-8268-40CE-8B7B-886708DD3658}" type="presOf" srcId="{553EE118-54C0-46AA-B37B-0B2308103214}" destId="{1FAF0C03-2665-47CD-AF3E-6304A5FA53FC}" srcOrd="0" destOrd="0" presId="urn:microsoft.com/office/officeart/2005/8/layout/hList6"/>
    <dgm:cxn modelId="{2F2730F9-28E5-4EF8-89D7-E651F79FB8C4}" srcId="{0E836EBA-DB0B-45D3-9AFA-FA5D15B4353E}" destId="{F3E89C51-DBC7-4FCF-97C2-2A0E7310E943}" srcOrd="0" destOrd="0" parTransId="{A91409C1-B528-4642-859F-2183D5342076}" sibTransId="{0A83EEA1-B55B-4AD8-8B90-ABB0252BB39B}"/>
    <dgm:cxn modelId="{119A3027-855A-4C19-980E-3E69E9370B89}" type="presParOf" srcId="{08F1F7EE-1A48-4218-BAF8-A058F34AA494}" destId="{C31DA03F-FF8A-4F51-A65E-9C86D4A02FBE}" srcOrd="0" destOrd="0" presId="urn:microsoft.com/office/officeart/2005/8/layout/hList6"/>
    <dgm:cxn modelId="{EE09DF6A-4631-4966-8AC3-5E3DF873F26F}" type="presParOf" srcId="{08F1F7EE-1A48-4218-BAF8-A058F34AA494}" destId="{F4879EEF-78E1-42AE-A1B6-79C18E3CE28C}" srcOrd="1" destOrd="0" presId="urn:microsoft.com/office/officeart/2005/8/layout/hList6"/>
    <dgm:cxn modelId="{968D8E60-EDEC-4707-9EB2-D013CD541034}" type="presParOf" srcId="{08F1F7EE-1A48-4218-BAF8-A058F34AA494}" destId="{1FAF0C03-2665-47CD-AF3E-6304A5FA53F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6E478DB-5E01-489F-8EFC-FC8EAC144E84}" type="doc">
      <dgm:prSet loTypeId="urn:microsoft.com/office/officeart/2005/8/layout/vList3#2" loCatId="list" qsTypeId="urn:microsoft.com/office/officeart/2005/8/quickstyle/simple3" qsCatId="simple" csTypeId="urn:microsoft.com/office/officeart/2005/8/colors/colorful2" csCatId="colorful" phldr="1"/>
      <dgm:spPr/>
    </dgm:pt>
    <dgm:pt modelId="{EBE20842-2B16-4AA7-ACBE-538779948670}">
      <dgm:prSet phldrT="[Text]" custT="1"/>
      <dgm:spPr/>
      <dgm:t>
        <a:bodyPr/>
        <a:lstStyle/>
        <a:p>
          <a:r>
            <a:rPr lang="id-ID" sz="2400" dirty="0" smtClean="0">
              <a:latin typeface="Aharoni" panose="02010803020104030203" pitchFamily="2" charset="-79"/>
              <a:cs typeface="Aharoni" panose="02010803020104030203" pitchFamily="2" charset="-79"/>
            </a:rPr>
            <a:t>Tidak ada perang saudara dalam merebut tempat bahasa dalam naskah kenegaraan.</a:t>
          </a:r>
          <a:endParaRPr lang="en-US" sz="2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181ACD5-9389-4B8D-81C2-81D4647384AF}" type="parTrans" cxnId="{B451A428-699A-440D-9784-1135C38535FA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CE7D055B-5192-427C-AED1-68415A7388B4}" type="sibTrans" cxnId="{B451A428-699A-440D-9784-1135C38535FA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3AC598D5-C6AA-435A-AF87-4E875C22B3B9}">
      <dgm:prSet custT="1"/>
      <dgm:spPr/>
      <dgm:t>
        <a:bodyPr/>
        <a:lstStyle/>
        <a:p>
          <a:r>
            <a:rPr lang="id-ID" sz="2400" dirty="0" smtClean="0">
              <a:latin typeface="Aharoni" panose="02010803020104030203" pitchFamily="2" charset="-79"/>
              <a:cs typeface="Aharoni" panose="02010803020104030203" pitchFamily="2" charset="-79"/>
            </a:rPr>
            <a:t>Semua masyarakat bahasa mempelajari bahasa Melayu atas kesadarannya sendiri karena sudah menjadi kebutuhan.</a:t>
          </a:r>
          <a:endParaRPr lang="id-ID" sz="2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6632263-7EAB-432A-AA6C-914125EC6B1C}" type="parTrans" cxnId="{5B29732D-DF8F-4B3E-A138-9D3209D8487A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5F00C761-3437-4DA5-A7D0-C6F018CF168D}" type="sibTrans" cxnId="{5B29732D-DF8F-4B3E-A138-9D3209D8487A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68DD6B8D-60C5-41A2-8997-4F0394EEE16A}" type="pres">
      <dgm:prSet presAssocID="{96E478DB-5E01-489F-8EFC-FC8EAC144E84}" presName="linearFlow" presStyleCnt="0">
        <dgm:presLayoutVars>
          <dgm:dir/>
          <dgm:resizeHandles val="exact"/>
        </dgm:presLayoutVars>
      </dgm:prSet>
      <dgm:spPr/>
    </dgm:pt>
    <dgm:pt modelId="{CCF50A20-E342-485D-ABE8-3FF80E14DA1E}" type="pres">
      <dgm:prSet presAssocID="{EBE20842-2B16-4AA7-ACBE-538779948670}" presName="composite" presStyleCnt="0"/>
      <dgm:spPr/>
    </dgm:pt>
    <dgm:pt modelId="{FB22466E-9D54-4D1B-8F46-9B646CCE842A}" type="pres">
      <dgm:prSet presAssocID="{EBE20842-2B16-4AA7-ACBE-538779948670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B4A11D-14B1-4A2C-993C-16B7EA146758}" type="pres">
      <dgm:prSet presAssocID="{EBE20842-2B16-4AA7-ACBE-538779948670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37428-E660-4986-8948-B0B9FA3FD553}" type="pres">
      <dgm:prSet presAssocID="{CE7D055B-5192-427C-AED1-68415A7388B4}" presName="spacing" presStyleCnt="0"/>
      <dgm:spPr/>
    </dgm:pt>
    <dgm:pt modelId="{0C1CA0C9-99AF-4D52-87EC-6418006B0248}" type="pres">
      <dgm:prSet presAssocID="{3AC598D5-C6AA-435A-AF87-4E875C22B3B9}" presName="composite" presStyleCnt="0"/>
      <dgm:spPr/>
    </dgm:pt>
    <dgm:pt modelId="{8ACCDC28-C3C4-4E1D-803B-C2A08F641DCD}" type="pres">
      <dgm:prSet presAssocID="{3AC598D5-C6AA-435A-AF87-4E875C22B3B9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246C2F9-2AA1-4256-B8F3-B0DD069BD3AA}" type="pres">
      <dgm:prSet presAssocID="{3AC598D5-C6AA-435A-AF87-4E875C22B3B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8E982B-A2B1-44A0-832D-71DC6F16B604}" type="presOf" srcId="{3AC598D5-C6AA-435A-AF87-4E875C22B3B9}" destId="{E246C2F9-2AA1-4256-B8F3-B0DD069BD3AA}" srcOrd="0" destOrd="0" presId="urn:microsoft.com/office/officeart/2005/8/layout/vList3#2"/>
    <dgm:cxn modelId="{B451A428-699A-440D-9784-1135C38535FA}" srcId="{96E478DB-5E01-489F-8EFC-FC8EAC144E84}" destId="{EBE20842-2B16-4AA7-ACBE-538779948670}" srcOrd="0" destOrd="0" parTransId="{9181ACD5-9389-4B8D-81C2-81D4647384AF}" sibTransId="{CE7D055B-5192-427C-AED1-68415A7388B4}"/>
    <dgm:cxn modelId="{8E354E72-7655-431F-9082-0E93B878C011}" type="presOf" srcId="{EBE20842-2B16-4AA7-ACBE-538779948670}" destId="{78B4A11D-14B1-4A2C-993C-16B7EA146758}" srcOrd="0" destOrd="0" presId="urn:microsoft.com/office/officeart/2005/8/layout/vList3#2"/>
    <dgm:cxn modelId="{B2FA0939-3394-4479-82CE-46C53D11C687}" type="presOf" srcId="{96E478DB-5E01-489F-8EFC-FC8EAC144E84}" destId="{68DD6B8D-60C5-41A2-8997-4F0394EEE16A}" srcOrd="0" destOrd="0" presId="urn:microsoft.com/office/officeart/2005/8/layout/vList3#2"/>
    <dgm:cxn modelId="{5B29732D-DF8F-4B3E-A138-9D3209D8487A}" srcId="{96E478DB-5E01-489F-8EFC-FC8EAC144E84}" destId="{3AC598D5-C6AA-435A-AF87-4E875C22B3B9}" srcOrd="1" destOrd="0" parTransId="{66632263-7EAB-432A-AA6C-914125EC6B1C}" sibTransId="{5F00C761-3437-4DA5-A7D0-C6F018CF168D}"/>
    <dgm:cxn modelId="{7F99F613-3A3D-4903-B917-E1797A6F737F}" type="presParOf" srcId="{68DD6B8D-60C5-41A2-8997-4F0394EEE16A}" destId="{CCF50A20-E342-485D-ABE8-3FF80E14DA1E}" srcOrd="0" destOrd="0" presId="urn:microsoft.com/office/officeart/2005/8/layout/vList3#2"/>
    <dgm:cxn modelId="{0450A376-7D89-4AD4-9C74-8D28DB091D50}" type="presParOf" srcId="{CCF50A20-E342-485D-ABE8-3FF80E14DA1E}" destId="{FB22466E-9D54-4D1B-8F46-9B646CCE842A}" srcOrd="0" destOrd="0" presId="urn:microsoft.com/office/officeart/2005/8/layout/vList3#2"/>
    <dgm:cxn modelId="{979C3615-C4B1-4CD5-9F27-7100A9677B06}" type="presParOf" srcId="{CCF50A20-E342-485D-ABE8-3FF80E14DA1E}" destId="{78B4A11D-14B1-4A2C-993C-16B7EA146758}" srcOrd="1" destOrd="0" presId="urn:microsoft.com/office/officeart/2005/8/layout/vList3#2"/>
    <dgm:cxn modelId="{322F5233-B594-495E-9EBD-AE15B8374C57}" type="presParOf" srcId="{68DD6B8D-60C5-41A2-8997-4F0394EEE16A}" destId="{34037428-E660-4986-8948-B0B9FA3FD553}" srcOrd="1" destOrd="0" presId="urn:microsoft.com/office/officeart/2005/8/layout/vList3#2"/>
    <dgm:cxn modelId="{02F4B03B-BDF0-43FF-8051-0B16CF6902CD}" type="presParOf" srcId="{68DD6B8D-60C5-41A2-8997-4F0394EEE16A}" destId="{0C1CA0C9-99AF-4D52-87EC-6418006B0248}" srcOrd="2" destOrd="0" presId="urn:microsoft.com/office/officeart/2005/8/layout/vList3#2"/>
    <dgm:cxn modelId="{B66E3025-6E72-44EA-AFAE-89CFA3CE3A65}" type="presParOf" srcId="{0C1CA0C9-99AF-4D52-87EC-6418006B0248}" destId="{8ACCDC28-C3C4-4E1D-803B-C2A08F641DCD}" srcOrd="0" destOrd="0" presId="urn:microsoft.com/office/officeart/2005/8/layout/vList3#2"/>
    <dgm:cxn modelId="{C13C0C33-181B-43C1-9027-D467194F341B}" type="presParOf" srcId="{0C1CA0C9-99AF-4D52-87EC-6418006B0248}" destId="{E246C2F9-2AA1-4256-B8F3-B0DD069BD3AA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DA046BB-89BF-4B73-AE69-C6B808D115CA}" type="doc">
      <dgm:prSet loTypeId="urn:microsoft.com/office/officeart/2005/8/layout/lProcess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88E6BA-DDA1-4DC1-9A39-75BE822924B4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0E792AA-85F3-461F-82EA-E8E37D2E4FE9}" type="parTrans" cxnId="{02421EB3-89BF-41CA-976B-B0F8698AEF7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31DE7B9-FEB6-402E-9EA1-C95208DE8110}" type="sibTrans" cxnId="{02421EB3-89BF-41CA-976B-B0F8698AEF7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C9BEC9A-DDF4-4CE0-A85D-BF1C16D2A3F9}">
      <dgm:prSet phldrT="[Text]" custT="1"/>
      <dgm:spPr/>
      <dgm:t>
        <a:bodyPr/>
        <a:lstStyle/>
        <a:p>
          <a:r>
            <a:rPr lang="id-ID" sz="24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Bahasa melayu sudah diangkat menjadi Bahasa Nasional sejak tanggal 28 Oktober 1928 (Sumpah Pemuda)</a:t>
          </a:r>
          <a:endParaRPr lang="en-US" sz="24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7EA61D0-2091-4B81-8048-534F264E3CD4}" type="parTrans" cxnId="{5ADB5A2A-47B2-497E-93D0-A3110B4ABF8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D261A1C-5C69-4494-9C2F-3B3095AD212E}" type="sibTrans" cxnId="{5ADB5A2A-47B2-497E-93D0-A3110B4ABF8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642A31-A519-4175-9D83-C6AFF6562F5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4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Setelah bahasa Melayu berganti nama menjadi bahasa Indonesia, posisi bahasa Indonesia dimasukkan dalam UUD 1945 pasal 36 Bab </a:t>
          </a:r>
          <a:r>
            <a:rPr lang="en-US" sz="24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X</a:t>
          </a:r>
          <a:r>
            <a:rPr lang="id-ID" sz="24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V “Bahasa negara adalah bahasa Indonesia.”</a:t>
          </a:r>
          <a:endParaRPr lang="id-ID" sz="24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B242C6F-9C3B-4124-ADFC-AD8C8A02D881}" type="parTrans" cxnId="{CC1F518D-3DF8-4ABF-B9D3-E347103B5EE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910EAF8-76E7-4C93-93C0-5C67D9C50F24}" type="sibTrans" cxnId="{CC1F518D-3DF8-4ABF-B9D3-E347103B5EE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ED58A2F-97C2-4914-A39B-916F5A670A0F}" type="pres">
      <dgm:prSet presAssocID="{6DA046BB-89BF-4B73-AE69-C6B808D115C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796004-3DF9-4B53-9DDE-A9D510E09407}" type="pres">
      <dgm:prSet presAssocID="{6F88E6BA-DDA1-4DC1-9A39-75BE822924B4}" presName="compNode" presStyleCnt="0"/>
      <dgm:spPr/>
    </dgm:pt>
    <dgm:pt modelId="{51FCFD20-CB75-4A42-BD0C-BF69D373F2C9}" type="pres">
      <dgm:prSet presAssocID="{6F88E6BA-DDA1-4DC1-9A39-75BE822924B4}" presName="aNode" presStyleLbl="bgShp" presStyleIdx="0" presStyleCnt="1"/>
      <dgm:spPr/>
      <dgm:t>
        <a:bodyPr/>
        <a:lstStyle/>
        <a:p>
          <a:endParaRPr lang="en-US"/>
        </a:p>
      </dgm:t>
    </dgm:pt>
    <dgm:pt modelId="{B29743CC-9417-480F-A0C3-223629229372}" type="pres">
      <dgm:prSet presAssocID="{6F88E6BA-DDA1-4DC1-9A39-75BE822924B4}" presName="textNode" presStyleLbl="bgShp" presStyleIdx="0" presStyleCnt="1"/>
      <dgm:spPr/>
      <dgm:t>
        <a:bodyPr/>
        <a:lstStyle/>
        <a:p>
          <a:endParaRPr lang="en-US"/>
        </a:p>
      </dgm:t>
    </dgm:pt>
    <dgm:pt modelId="{D04287E7-463C-4F7A-81F2-38FBCF5590E6}" type="pres">
      <dgm:prSet presAssocID="{6F88E6BA-DDA1-4DC1-9A39-75BE822924B4}" presName="compChildNode" presStyleCnt="0"/>
      <dgm:spPr/>
    </dgm:pt>
    <dgm:pt modelId="{36E4945F-83A9-4A76-9B76-8A62B9D41E87}" type="pres">
      <dgm:prSet presAssocID="{6F88E6BA-DDA1-4DC1-9A39-75BE822924B4}" presName="theInnerList" presStyleCnt="0"/>
      <dgm:spPr/>
    </dgm:pt>
    <dgm:pt modelId="{6BD6FAD0-4E27-47CD-9BFF-238C2B588308}" type="pres">
      <dgm:prSet presAssocID="{FC9BEC9A-DDF4-4CE0-A85D-BF1C16D2A3F9}" presName="childNode" presStyleLbl="node1" presStyleIdx="0" presStyleCnt="2" custScaleX="101914" custScaleY="177925" custLinFactY="-41883" custLinFactNeighborX="-141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B96EB-A5BA-4D41-8F0E-302E94638082}" type="pres">
      <dgm:prSet presAssocID="{FC9BEC9A-DDF4-4CE0-A85D-BF1C16D2A3F9}" presName="aSpace2" presStyleCnt="0"/>
      <dgm:spPr/>
    </dgm:pt>
    <dgm:pt modelId="{F12ED64B-A76B-4BDE-B4F5-A3F28E608DE8}" type="pres">
      <dgm:prSet presAssocID="{E1642A31-A519-4175-9D83-C6AFF6562F56}" presName="childNode" presStyleLbl="node1" presStyleIdx="1" presStyleCnt="2" custScaleX="99174" custScaleY="335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14024F-6754-49F9-ACC2-194310685323}" type="presOf" srcId="{E1642A31-A519-4175-9D83-C6AFF6562F56}" destId="{F12ED64B-A76B-4BDE-B4F5-A3F28E608DE8}" srcOrd="0" destOrd="0" presId="urn:microsoft.com/office/officeart/2005/8/layout/lProcess2"/>
    <dgm:cxn modelId="{5694A803-4179-42E6-B927-5BEA91C70834}" type="presOf" srcId="{6F88E6BA-DDA1-4DC1-9A39-75BE822924B4}" destId="{51FCFD20-CB75-4A42-BD0C-BF69D373F2C9}" srcOrd="0" destOrd="0" presId="urn:microsoft.com/office/officeart/2005/8/layout/lProcess2"/>
    <dgm:cxn modelId="{92E4E8CC-D335-4102-8C1F-C95E369AFFC7}" type="presOf" srcId="{6F88E6BA-DDA1-4DC1-9A39-75BE822924B4}" destId="{B29743CC-9417-480F-A0C3-223629229372}" srcOrd="1" destOrd="0" presId="urn:microsoft.com/office/officeart/2005/8/layout/lProcess2"/>
    <dgm:cxn modelId="{02421EB3-89BF-41CA-976B-B0F8698AEF75}" srcId="{6DA046BB-89BF-4B73-AE69-C6B808D115CA}" destId="{6F88E6BA-DDA1-4DC1-9A39-75BE822924B4}" srcOrd="0" destOrd="0" parTransId="{30E792AA-85F3-461F-82EA-E8E37D2E4FE9}" sibTransId="{731DE7B9-FEB6-402E-9EA1-C95208DE8110}"/>
    <dgm:cxn modelId="{CC1F518D-3DF8-4ABF-B9D3-E347103B5EE0}" srcId="{6F88E6BA-DDA1-4DC1-9A39-75BE822924B4}" destId="{E1642A31-A519-4175-9D83-C6AFF6562F56}" srcOrd="1" destOrd="0" parTransId="{DB242C6F-9C3B-4124-ADFC-AD8C8A02D881}" sibTransId="{A910EAF8-76E7-4C93-93C0-5C67D9C50F24}"/>
    <dgm:cxn modelId="{11455B3C-FCA1-40C4-9BBC-51D5DC04918B}" type="presOf" srcId="{FC9BEC9A-DDF4-4CE0-A85D-BF1C16D2A3F9}" destId="{6BD6FAD0-4E27-47CD-9BFF-238C2B588308}" srcOrd="0" destOrd="0" presId="urn:microsoft.com/office/officeart/2005/8/layout/lProcess2"/>
    <dgm:cxn modelId="{5ADB5A2A-47B2-497E-93D0-A3110B4ABF83}" srcId="{6F88E6BA-DDA1-4DC1-9A39-75BE822924B4}" destId="{FC9BEC9A-DDF4-4CE0-A85D-BF1C16D2A3F9}" srcOrd="0" destOrd="0" parTransId="{D7EA61D0-2091-4B81-8048-534F264E3CD4}" sibTransId="{DD261A1C-5C69-4494-9C2F-3B3095AD212E}"/>
    <dgm:cxn modelId="{41BBC61B-A3BD-4B61-99C6-82AB1AA89533}" type="presOf" srcId="{6DA046BB-89BF-4B73-AE69-C6B808D115CA}" destId="{7ED58A2F-97C2-4914-A39B-916F5A670A0F}" srcOrd="0" destOrd="0" presId="urn:microsoft.com/office/officeart/2005/8/layout/lProcess2"/>
    <dgm:cxn modelId="{3B41784B-901E-4C04-8D0C-6A430F129DBE}" type="presParOf" srcId="{7ED58A2F-97C2-4914-A39B-916F5A670A0F}" destId="{BE796004-3DF9-4B53-9DDE-A9D510E09407}" srcOrd="0" destOrd="0" presId="urn:microsoft.com/office/officeart/2005/8/layout/lProcess2"/>
    <dgm:cxn modelId="{48645D34-282A-4F74-989D-EE8D29BBB3C0}" type="presParOf" srcId="{BE796004-3DF9-4B53-9DDE-A9D510E09407}" destId="{51FCFD20-CB75-4A42-BD0C-BF69D373F2C9}" srcOrd="0" destOrd="0" presId="urn:microsoft.com/office/officeart/2005/8/layout/lProcess2"/>
    <dgm:cxn modelId="{94DA8EF8-5CF1-41E9-96D7-EA74951E0147}" type="presParOf" srcId="{BE796004-3DF9-4B53-9DDE-A9D510E09407}" destId="{B29743CC-9417-480F-A0C3-223629229372}" srcOrd="1" destOrd="0" presId="urn:microsoft.com/office/officeart/2005/8/layout/lProcess2"/>
    <dgm:cxn modelId="{AA57CC5E-CA9A-47C1-86BD-6101DB45E7E5}" type="presParOf" srcId="{BE796004-3DF9-4B53-9DDE-A9D510E09407}" destId="{D04287E7-463C-4F7A-81F2-38FBCF5590E6}" srcOrd="2" destOrd="0" presId="urn:microsoft.com/office/officeart/2005/8/layout/lProcess2"/>
    <dgm:cxn modelId="{3D4BFF4E-B20B-42AB-AA5B-B1EDC84CD080}" type="presParOf" srcId="{D04287E7-463C-4F7A-81F2-38FBCF5590E6}" destId="{36E4945F-83A9-4A76-9B76-8A62B9D41E87}" srcOrd="0" destOrd="0" presId="urn:microsoft.com/office/officeart/2005/8/layout/lProcess2"/>
    <dgm:cxn modelId="{359CB8AE-AA5C-43FD-8887-94349F7DF680}" type="presParOf" srcId="{36E4945F-83A9-4A76-9B76-8A62B9D41E87}" destId="{6BD6FAD0-4E27-47CD-9BFF-238C2B588308}" srcOrd="0" destOrd="0" presId="urn:microsoft.com/office/officeart/2005/8/layout/lProcess2"/>
    <dgm:cxn modelId="{0B664C19-8F6A-439B-BCF7-810A670439F5}" type="presParOf" srcId="{36E4945F-83A9-4A76-9B76-8A62B9D41E87}" destId="{71AB96EB-A5BA-4D41-8F0E-302E94638082}" srcOrd="1" destOrd="0" presId="urn:microsoft.com/office/officeart/2005/8/layout/lProcess2"/>
    <dgm:cxn modelId="{2DA05037-D5F4-4132-A864-602E15AD97A9}" type="presParOf" srcId="{36E4945F-83A9-4A76-9B76-8A62B9D41E87}" destId="{F12ED64B-A76B-4BDE-B4F5-A3F28E608DE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CD6C311-AD30-42FB-9543-1DC77F8B2E45}" type="doc">
      <dgm:prSet loTypeId="urn:microsoft.com/office/officeart/2005/8/layout/h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5F4588-8245-45A8-AD32-2CD75119814E}">
      <dgm:prSet phldrT="[Text]" custT="1"/>
      <dgm:spPr/>
      <dgm:t>
        <a:bodyPr/>
        <a:lstStyle/>
        <a:p>
          <a:r>
            <a:rPr lang="id-ID" sz="3600" b="1" dirty="0" smtClean="0">
              <a:latin typeface="Aharoni" panose="02010803020104030203" pitchFamily="2" charset="-79"/>
              <a:cs typeface="Aharoni" panose="02010803020104030203" pitchFamily="2" charset="-79"/>
            </a:rPr>
            <a:t>A. Bahasa Nasional</a:t>
          </a:r>
          <a:endParaRPr lang="en-US" sz="36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BEDAA41-5B07-489F-998E-FA0F4CF25A11}" type="parTrans" cxnId="{FCD2A8EB-3FCF-4649-AE52-EC1C973C8765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7E1119F-0DDD-43EA-A917-C0E6F2F6DC81}" type="sibTrans" cxnId="{FCD2A8EB-3FCF-4649-AE52-EC1C973C8765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201B88E7-872A-40CD-98E8-EAD0A56ECE6A}">
      <dgm:prSet phldrT="[Text]" custT="1"/>
      <dgm:spPr/>
      <dgm:t>
        <a:bodyPr/>
        <a:lstStyle/>
        <a:p>
          <a:r>
            <a:rPr lang="id-ID" sz="3600" b="1" dirty="0" smtClean="0">
              <a:latin typeface="Aharoni" panose="02010803020104030203" pitchFamily="2" charset="-79"/>
              <a:cs typeface="Aharoni" panose="02010803020104030203" pitchFamily="2" charset="-79"/>
            </a:rPr>
            <a:t>B. Bahasa Negara</a:t>
          </a:r>
          <a:endParaRPr lang="en-US" sz="36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0C38344-EC8E-46DB-AEAF-F564A5C0CEB6}" type="parTrans" cxnId="{C8EABC71-630D-4F7F-BD8B-EDCD4391354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D19B9AB2-937F-4B39-B699-6DB1C570D8F0}" type="sibTrans" cxnId="{C8EABC71-630D-4F7F-BD8B-EDCD4391354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3EA5D6B5-1966-4E08-94D0-F8B77BD80085}">
      <dgm:prSet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Fungsi</a:t>
          </a:r>
        </a:p>
      </dgm:t>
    </dgm:pt>
    <dgm:pt modelId="{0597885D-2306-4363-90C6-FF9500EFD3B4}" type="parTrans" cxnId="{1F1F80A7-3BCC-43B8-B4F9-42A2D1D574A7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F3C700AA-C803-4C17-912F-1A9EC52A735F}" type="sibTrans" cxnId="{1F1F80A7-3BCC-43B8-B4F9-42A2D1D574A7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64BB0B1A-2559-4C83-AF6E-28172C237E33}">
      <dgm:prSet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Sebagai lambang kebanggaan kebangsaan</a:t>
          </a:r>
        </a:p>
      </dgm:t>
    </dgm:pt>
    <dgm:pt modelId="{327B97DD-51F0-456F-8957-2A042F87F5DD}" type="parTrans" cxnId="{BC61C82A-B17E-483D-A99F-5EB10654085B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DA20EBC-8DBE-48BD-AF89-C82161BE6C2A}" type="sibTrans" cxnId="{BC61C82A-B17E-483D-A99F-5EB10654085B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C4DBFCE0-7696-4534-8E84-4FB07E9899F0}">
      <dgm:prSet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Sebagai lambang identitas nasional</a:t>
          </a:r>
        </a:p>
      </dgm:t>
    </dgm:pt>
    <dgm:pt modelId="{5A806E24-3B42-431F-8B25-0D6A614D7A64}" type="parTrans" cxnId="{AC907B25-F028-4C91-8A0C-549CC80182D5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9C0E44B-7EAC-4EDC-98A3-699550298F83}" type="sibTrans" cxnId="{AC907B25-F028-4C91-8A0C-549CC80182D5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0B289B91-5828-412E-BD91-AA26E9FB0326}">
      <dgm:prSet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Alat perhubungan antara daerah, antarbudaya,</a:t>
          </a:r>
        </a:p>
      </dgm:t>
    </dgm:pt>
    <dgm:pt modelId="{52648D2F-54D7-4898-8838-2029019C41E0}" type="parTrans" cxnId="{9DADF8F9-382E-4BBF-90FB-013BA6BB2831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C82E5B18-269A-4A61-8093-81C8EAE6A8B0}" type="sibTrans" cxnId="{9DADF8F9-382E-4BBF-90FB-013BA6BB2831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F1A98B9E-275F-4E18-B0EB-443D6F8CE4FC}">
      <dgm:prSet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Alat pemersatu antar suku di Indonesia</a:t>
          </a:r>
          <a:endParaRPr lang="id-ID" sz="1800" dirty="0">
            <a:latin typeface="Arial" pitchFamily="34" charset="0"/>
            <a:cs typeface="Arial" pitchFamily="34" charset="0"/>
          </a:endParaRPr>
        </a:p>
      </dgm:t>
    </dgm:pt>
    <dgm:pt modelId="{90419935-CB67-473E-872D-10049F0E9901}" type="parTrans" cxnId="{90869B2B-2231-4C37-92EA-5FD587927AE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179C74F-52CA-4364-A9D5-7C0556DDF881}" type="sibTrans" cxnId="{90869B2B-2231-4C37-92EA-5FD587927AE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01999A04-7F93-48D2-AF79-EEDD6A3B809A}">
      <dgm:prSet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Fungsi </a:t>
          </a:r>
        </a:p>
      </dgm:t>
    </dgm:pt>
    <dgm:pt modelId="{27346A17-1351-44A6-B20A-BF8BF39E76BC}" type="parTrans" cxnId="{0B8D2350-9CD4-4109-B5CA-8181AADE2A23}">
      <dgm:prSet/>
      <dgm:spPr/>
      <dgm:t>
        <a:bodyPr/>
        <a:lstStyle/>
        <a:p>
          <a:endParaRPr lang="en-US" sz="1800"/>
        </a:p>
      </dgm:t>
    </dgm:pt>
    <dgm:pt modelId="{CC06AB7B-3952-44B2-9863-E981E984F500}" type="sibTrans" cxnId="{0B8D2350-9CD4-4109-B5CA-8181AADE2A23}">
      <dgm:prSet/>
      <dgm:spPr/>
      <dgm:t>
        <a:bodyPr/>
        <a:lstStyle/>
        <a:p>
          <a:endParaRPr lang="en-US" sz="1800"/>
        </a:p>
      </dgm:t>
    </dgm:pt>
    <dgm:pt modelId="{EDF29332-86D4-4CCB-8B3E-F45C5DF1E55A}">
      <dgm:prSet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Sebagai bahasa resmi kenegaraan.</a:t>
          </a:r>
        </a:p>
      </dgm:t>
    </dgm:pt>
    <dgm:pt modelId="{AB70A01B-CD96-40AD-B540-EA99CD29F3A9}" type="parTrans" cxnId="{79AB43DA-6393-4508-9240-00F632305784}">
      <dgm:prSet/>
      <dgm:spPr/>
      <dgm:t>
        <a:bodyPr/>
        <a:lstStyle/>
        <a:p>
          <a:endParaRPr lang="en-US" sz="1800"/>
        </a:p>
      </dgm:t>
    </dgm:pt>
    <dgm:pt modelId="{EBC5459D-CDA8-4CD0-9513-269DD23E5C10}" type="sibTrans" cxnId="{79AB43DA-6393-4508-9240-00F632305784}">
      <dgm:prSet/>
      <dgm:spPr/>
      <dgm:t>
        <a:bodyPr/>
        <a:lstStyle/>
        <a:p>
          <a:endParaRPr lang="en-US" sz="1800"/>
        </a:p>
      </dgm:t>
    </dgm:pt>
    <dgm:pt modelId="{AC0E4A31-CBDB-4895-AA5B-68F2F876336E}">
      <dgm:prSet custT="1"/>
      <dgm:spPr/>
      <dgm:t>
        <a:bodyPr/>
        <a:lstStyle/>
        <a:p>
          <a:r>
            <a:rPr lang="id-ID" sz="1800" smtClean="0">
              <a:latin typeface="Arial" pitchFamily="34" charset="0"/>
              <a:cs typeface="Arial" pitchFamily="34" charset="0"/>
            </a:rPr>
            <a:t>Sebagai bahasa pengantar dalam dunia pendidikan.</a:t>
          </a:r>
          <a:endParaRPr lang="id-ID" sz="1800" dirty="0" smtClean="0">
            <a:latin typeface="Arial" pitchFamily="34" charset="0"/>
            <a:cs typeface="Arial" pitchFamily="34" charset="0"/>
          </a:endParaRPr>
        </a:p>
      </dgm:t>
    </dgm:pt>
    <dgm:pt modelId="{A403CBF3-8795-433C-931E-31D364BC3B29}" type="parTrans" cxnId="{C19DD952-0053-47AE-AE5A-B4C17D8102C7}">
      <dgm:prSet/>
      <dgm:spPr/>
      <dgm:t>
        <a:bodyPr/>
        <a:lstStyle/>
        <a:p>
          <a:endParaRPr lang="en-US" sz="1800"/>
        </a:p>
      </dgm:t>
    </dgm:pt>
    <dgm:pt modelId="{C10FC441-B657-4E70-BEC8-4FBC3E65E934}" type="sibTrans" cxnId="{C19DD952-0053-47AE-AE5A-B4C17D8102C7}">
      <dgm:prSet/>
      <dgm:spPr/>
      <dgm:t>
        <a:bodyPr/>
        <a:lstStyle/>
        <a:p>
          <a:endParaRPr lang="en-US" sz="1800"/>
        </a:p>
      </dgm:t>
    </dgm:pt>
    <dgm:pt modelId="{448B946E-E6F9-4887-BEEA-F59C0D9301DD}">
      <dgm:prSet custT="1"/>
      <dgm:spPr/>
      <dgm:t>
        <a:bodyPr/>
        <a:lstStyle/>
        <a:p>
          <a:r>
            <a:rPr lang="id-ID" sz="1800" smtClean="0">
              <a:latin typeface="Arial" pitchFamily="34" charset="0"/>
              <a:cs typeface="Arial" pitchFamily="34" charset="0"/>
            </a:rPr>
            <a:t>Alat perencaan pembangunan nasional</a:t>
          </a:r>
          <a:endParaRPr lang="id-ID" sz="1800" dirty="0" smtClean="0">
            <a:latin typeface="Arial" pitchFamily="34" charset="0"/>
            <a:cs typeface="Arial" pitchFamily="34" charset="0"/>
          </a:endParaRPr>
        </a:p>
      </dgm:t>
    </dgm:pt>
    <dgm:pt modelId="{DCBEBC73-DB0A-4E6D-8934-93DC8D990E42}" type="parTrans" cxnId="{7BE8A6AA-F2CC-47BA-A7ED-C9737BF62B85}">
      <dgm:prSet/>
      <dgm:spPr/>
      <dgm:t>
        <a:bodyPr/>
        <a:lstStyle/>
        <a:p>
          <a:endParaRPr lang="en-US" sz="1800"/>
        </a:p>
      </dgm:t>
    </dgm:pt>
    <dgm:pt modelId="{C2ADCC53-BF2F-4D5F-B639-8BFA544BDF2C}" type="sibTrans" cxnId="{7BE8A6AA-F2CC-47BA-A7ED-C9737BF62B85}">
      <dgm:prSet/>
      <dgm:spPr/>
      <dgm:t>
        <a:bodyPr/>
        <a:lstStyle/>
        <a:p>
          <a:endParaRPr lang="en-US" sz="1800"/>
        </a:p>
      </dgm:t>
    </dgm:pt>
    <dgm:pt modelId="{59DDFF3F-D5C3-49ED-A12B-EB5DC066A293}">
      <dgm:prSet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Alat pengembangan IPTEK</a:t>
          </a:r>
        </a:p>
      </dgm:t>
    </dgm:pt>
    <dgm:pt modelId="{7035E92A-3CBD-41E3-96C5-DC9CAF1BC595}" type="parTrans" cxnId="{306702E9-BDA8-4DB1-9B22-EFC38E1FB59C}">
      <dgm:prSet/>
      <dgm:spPr/>
      <dgm:t>
        <a:bodyPr/>
        <a:lstStyle/>
        <a:p>
          <a:endParaRPr lang="en-US" sz="1800"/>
        </a:p>
      </dgm:t>
    </dgm:pt>
    <dgm:pt modelId="{4540D185-A630-4020-AD35-8720DBF224E3}" type="sibTrans" cxnId="{306702E9-BDA8-4DB1-9B22-EFC38E1FB59C}">
      <dgm:prSet/>
      <dgm:spPr/>
      <dgm:t>
        <a:bodyPr/>
        <a:lstStyle/>
        <a:p>
          <a:endParaRPr lang="en-US" sz="1800"/>
        </a:p>
      </dgm:t>
    </dgm:pt>
    <dgm:pt modelId="{F303DA78-4EE4-495B-BCF7-6482F1EFF68A}" type="pres">
      <dgm:prSet presAssocID="{ECD6C311-AD30-42FB-9543-1DC77F8B2E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5A3832-4DBE-4EB2-A940-38AEFBC41CC7}" type="pres">
      <dgm:prSet presAssocID="{4E5F4588-8245-45A8-AD32-2CD75119814E}" presName="composite" presStyleCnt="0"/>
      <dgm:spPr/>
    </dgm:pt>
    <dgm:pt modelId="{D6F3AD04-A01D-4977-809C-CB63C64E9467}" type="pres">
      <dgm:prSet presAssocID="{4E5F4588-8245-45A8-AD32-2CD75119814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A131F-BEF1-4446-BF5B-7984F0C0F3BC}" type="pres">
      <dgm:prSet presAssocID="{4E5F4588-8245-45A8-AD32-2CD75119814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B2F75-76EC-471F-9CFA-AB26E83D2C3F}" type="pres">
      <dgm:prSet presAssocID="{E7E1119F-0DDD-43EA-A917-C0E6F2F6DC81}" presName="space" presStyleCnt="0"/>
      <dgm:spPr/>
    </dgm:pt>
    <dgm:pt modelId="{25418DFE-4A82-44B1-8273-CED2DAE724D7}" type="pres">
      <dgm:prSet presAssocID="{201B88E7-872A-40CD-98E8-EAD0A56ECE6A}" presName="composite" presStyleCnt="0"/>
      <dgm:spPr/>
    </dgm:pt>
    <dgm:pt modelId="{C05503C7-9E15-4DF0-8BD8-5B9C8C58DFDF}" type="pres">
      <dgm:prSet presAssocID="{201B88E7-872A-40CD-98E8-EAD0A56ECE6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11CEF-C9F4-4332-BE90-32AC6B25F00E}" type="pres">
      <dgm:prSet presAssocID="{201B88E7-872A-40CD-98E8-EAD0A56ECE6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5C643A-D9D0-4C77-B6C3-F61FA31A556E}" type="presOf" srcId="{01999A04-7F93-48D2-AF79-EEDD6A3B809A}" destId="{72011CEF-C9F4-4332-BE90-32AC6B25F00E}" srcOrd="0" destOrd="0" presId="urn:microsoft.com/office/officeart/2005/8/layout/hList1"/>
    <dgm:cxn modelId="{1F1F80A7-3BCC-43B8-B4F9-42A2D1D574A7}" srcId="{4E5F4588-8245-45A8-AD32-2CD75119814E}" destId="{3EA5D6B5-1966-4E08-94D0-F8B77BD80085}" srcOrd="0" destOrd="0" parTransId="{0597885D-2306-4363-90C6-FF9500EFD3B4}" sibTransId="{F3C700AA-C803-4C17-912F-1A9EC52A735F}"/>
    <dgm:cxn modelId="{9ECC4928-A960-458F-B383-ED54FD979292}" type="presOf" srcId="{ECD6C311-AD30-42FB-9543-1DC77F8B2E45}" destId="{F303DA78-4EE4-495B-BCF7-6482F1EFF68A}" srcOrd="0" destOrd="0" presId="urn:microsoft.com/office/officeart/2005/8/layout/hList1"/>
    <dgm:cxn modelId="{9DADF8F9-382E-4BBF-90FB-013BA6BB2831}" srcId="{4E5F4588-8245-45A8-AD32-2CD75119814E}" destId="{0B289B91-5828-412E-BD91-AA26E9FB0326}" srcOrd="3" destOrd="0" parTransId="{52648D2F-54D7-4898-8838-2029019C41E0}" sibTransId="{C82E5B18-269A-4A61-8093-81C8EAE6A8B0}"/>
    <dgm:cxn modelId="{3171085D-E5BC-4BDC-BADE-B5806AD25ED0}" type="presOf" srcId="{AC0E4A31-CBDB-4895-AA5B-68F2F876336E}" destId="{72011CEF-C9F4-4332-BE90-32AC6B25F00E}" srcOrd="0" destOrd="2" presId="urn:microsoft.com/office/officeart/2005/8/layout/hList1"/>
    <dgm:cxn modelId="{0B8D2350-9CD4-4109-B5CA-8181AADE2A23}" srcId="{201B88E7-872A-40CD-98E8-EAD0A56ECE6A}" destId="{01999A04-7F93-48D2-AF79-EEDD6A3B809A}" srcOrd="0" destOrd="0" parTransId="{27346A17-1351-44A6-B20A-BF8BF39E76BC}" sibTransId="{CC06AB7B-3952-44B2-9863-E981E984F500}"/>
    <dgm:cxn modelId="{FCD2A8EB-3FCF-4649-AE52-EC1C973C8765}" srcId="{ECD6C311-AD30-42FB-9543-1DC77F8B2E45}" destId="{4E5F4588-8245-45A8-AD32-2CD75119814E}" srcOrd="0" destOrd="0" parTransId="{0BEDAA41-5B07-489F-998E-FA0F4CF25A11}" sibTransId="{E7E1119F-0DDD-43EA-A917-C0E6F2F6DC81}"/>
    <dgm:cxn modelId="{1E12E425-010A-481D-A749-51C54B38189A}" type="presOf" srcId="{4E5F4588-8245-45A8-AD32-2CD75119814E}" destId="{D6F3AD04-A01D-4977-809C-CB63C64E9467}" srcOrd="0" destOrd="0" presId="urn:microsoft.com/office/officeart/2005/8/layout/hList1"/>
    <dgm:cxn modelId="{79AB43DA-6393-4508-9240-00F632305784}" srcId="{201B88E7-872A-40CD-98E8-EAD0A56ECE6A}" destId="{EDF29332-86D4-4CCB-8B3E-F45C5DF1E55A}" srcOrd="1" destOrd="0" parTransId="{AB70A01B-CD96-40AD-B540-EA99CD29F3A9}" sibTransId="{EBC5459D-CDA8-4CD0-9513-269DD23E5C10}"/>
    <dgm:cxn modelId="{AFF60A15-11CD-4A26-8E5D-8E393033641A}" type="presOf" srcId="{C4DBFCE0-7696-4534-8E84-4FB07E9899F0}" destId="{A43A131F-BEF1-4446-BF5B-7984F0C0F3BC}" srcOrd="0" destOrd="2" presId="urn:microsoft.com/office/officeart/2005/8/layout/hList1"/>
    <dgm:cxn modelId="{42AEB09E-245E-4ED5-86CC-78AE2765105E}" type="presOf" srcId="{201B88E7-872A-40CD-98E8-EAD0A56ECE6A}" destId="{C05503C7-9E15-4DF0-8BD8-5B9C8C58DFDF}" srcOrd="0" destOrd="0" presId="urn:microsoft.com/office/officeart/2005/8/layout/hList1"/>
    <dgm:cxn modelId="{C8EABC71-630D-4F7F-BD8B-EDCD43913543}" srcId="{ECD6C311-AD30-42FB-9543-1DC77F8B2E45}" destId="{201B88E7-872A-40CD-98E8-EAD0A56ECE6A}" srcOrd="1" destOrd="0" parTransId="{80C38344-EC8E-46DB-AEAF-F564A5C0CEB6}" sibTransId="{D19B9AB2-937F-4B39-B699-6DB1C570D8F0}"/>
    <dgm:cxn modelId="{5729A4EB-B67C-4ED0-B21B-83694E305B04}" type="presOf" srcId="{0B289B91-5828-412E-BD91-AA26E9FB0326}" destId="{A43A131F-BEF1-4446-BF5B-7984F0C0F3BC}" srcOrd="0" destOrd="3" presId="urn:microsoft.com/office/officeart/2005/8/layout/hList1"/>
    <dgm:cxn modelId="{90869B2B-2231-4C37-92EA-5FD587927AE4}" srcId="{4E5F4588-8245-45A8-AD32-2CD75119814E}" destId="{F1A98B9E-275F-4E18-B0EB-443D6F8CE4FC}" srcOrd="4" destOrd="0" parTransId="{90419935-CB67-473E-872D-10049F0E9901}" sibTransId="{7179C74F-52CA-4364-A9D5-7C0556DDF881}"/>
    <dgm:cxn modelId="{51144EE6-7723-4E92-8C81-81E200FD1E9A}" type="presOf" srcId="{59DDFF3F-D5C3-49ED-A12B-EB5DC066A293}" destId="{72011CEF-C9F4-4332-BE90-32AC6B25F00E}" srcOrd="0" destOrd="4" presId="urn:microsoft.com/office/officeart/2005/8/layout/hList1"/>
    <dgm:cxn modelId="{C19DD952-0053-47AE-AE5A-B4C17D8102C7}" srcId="{201B88E7-872A-40CD-98E8-EAD0A56ECE6A}" destId="{AC0E4A31-CBDB-4895-AA5B-68F2F876336E}" srcOrd="2" destOrd="0" parTransId="{A403CBF3-8795-433C-931E-31D364BC3B29}" sibTransId="{C10FC441-B657-4E70-BEC8-4FBC3E65E934}"/>
    <dgm:cxn modelId="{AC907B25-F028-4C91-8A0C-549CC80182D5}" srcId="{4E5F4588-8245-45A8-AD32-2CD75119814E}" destId="{C4DBFCE0-7696-4534-8E84-4FB07E9899F0}" srcOrd="2" destOrd="0" parTransId="{5A806E24-3B42-431F-8B25-0D6A614D7A64}" sibTransId="{79C0E44B-7EAC-4EDC-98A3-699550298F83}"/>
    <dgm:cxn modelId="{BC61C82A-B17E-483D-A99F-5EB10654085B}" srcId="{4E5F4588-8245-45A8-AD32-2CD75119814E}" destId="{64BB0B1A-2559-4C83-AF6E-28172C237E33}" srcOrd="1" destOrd="0" parTransId="{327B97DD-51F0-456F-8957-2A042F87F5DD}" sibTransId="{7DA20EBC-8DBE-48BD-AF89-C82161BE6C2A}"/>
    <dgm:cxn modelId="{C3A9A126-D5CF-4F95-A42D-4387320A23E4}" type="presOf" srcId="{3EA5D6B5-1966-4E08-94D0-F8B77BD80085}" destId="{A43A131F-BEF1-4446-BF5B-7984F0C0F3BC}" srcOrd="0" destOrd="0" presId="urn:microsoft.com/office/officeart/2005/8/layout/hList1"/>
    <dgm:cxn modelId="{3E734D36-9301-4300-BF5C-028E5B8C171D}" type="presOf" srcId="{64BB0B1A-2559-4C83-AF6E-28172C237E33}" destId="{A43A131F-BEF1-4446-BF5B-7984F0C0F3BC}" srcOrd="0" destOrd="1" presId="urn:microsoft.com/office/officeart/2005/8/layout/hList1"/>
    <dgm:cxn modelId="{E70F3883-E13B-4764-A411-76CF143C3C92}" type="presOf" srcId="{F1A98B9E-275F-4E18-B0EB-443D6F8CE4FC}" destId="{A43A131F-BEF1-4446-BF5B-7984F0C0F3BC}" srcOrd="0" destOrd="4" presId="urn:microsoft.com/office/officeart/2005/8/layout/hList1"/>
    <dgm:cxn modelId="{81618731-CE9C-4C43-AA06-9B0ED41DF498}" type="presOf" srcId="{EDF29332-86D4-4CCB-8B3E-F45C5DF1E55A}" destId="{72011CEF-C9F4-4332-BE90-32AC6B25F00E}" srcOrd="0" destOrd="1" presId="urn:microsoft.com/office/officeart/2005/8/layout/hList1"/>
    <dgm:cxn modelId="{7BE8A6AA-F2CC-47BA-A7ED-C9737BF62B85}" srcId="{201B88E7-872A-40CD-98E8-EAD0A56ECE6A}" destId="{448B946E-E6F9-4887-BEEA-F59C0D9301DD}" srcOrd="3" destOrd="0" parTransId="{DCBEBC73-DB0A-4E6D-8934-93DC8D990E42}" sibTransId="{C2ADCC53-BF2F-4D5F-B639-8BFA544BDF2C}"/>
    <dgm:cxn modelId="{4E12DCD7-42E7-4F8F-A378-B7006A6D1E74}" type="presOf" srcId="{448B946E-E6F9-4887-BEEA-F59C0D9301DD}" destId="{72011CEF-C9F4-4332-BE90-32AC6B25F00E}" srcOrd="0" destOrd="3" presId="urn:microsoft.com/office/officeart/2005/8/layout/hList1"/>
    <dgm:cxn modelId="{306702E9-BDA8-4DB1-9B22-EFC38E1FB59C}" srcId="{201B88E7-872A-40CD-98E8-EAD0A56ECE6A}" destId="{59DDFF3F-D5C3-49ED-A12B-EB5DC066A293}" srcOrd="4" destOrd="0" parTransId="{7035E92A-3CBD-41E3-96C5-DC9CAF1BC595}" sibTransId="{4540D185-A630-4020-AD35-8720DBF224E3}"/>
    <dgm:cxn modelId="{103F29A7-1A00-4A26-B0C3-A19B035D8C5D}" type="presParOf" srcId="{F303DA78-4EE4-495B-BCF7-6482F1EFF68A}" destId="{0F5A3832-4DBE-4EB2-A940-38AEFBC41CC7}" srcOrd="0" destOrd="0" presId="urn:microsoft.com/office/officeart/2005/8/layout/hList1"/>
    <dgm:cxn modelId="{82B151AB-A3C1-4BA5-927D-0766A3FD969C}" type="presParOf" srcId="{0F5A3832-4DBE-4EB2-A940-38AEFBC41CC7}" destId="{D6F3AD04-A01D-4977-809C-CB63C64E9467}" srcOrd="0" destOrd="0" presId="urn:microsoft.com/office/officeart/2005/8/layout/hList1"/>
    <dgm:cxn modelId="{2D7C5F8C-8A13-47B2-957E-24E590E85D18}" type="presParOf" srcId="{0F5A3832-4DBE-4EB2-A940-38AEFBC41CC7}" destId="{A43A131F-BEF1-4446-BF5B-7984F0C0F3BC}" srcOrd="1" destOrd="0" presId="urn:microsoft.com/office/officeart/2005/8/layout/hList1"/>
    <dgm:cxn modelId="{DAAF82BC-3E5B-4EA9-BE80-2B8DC68C8F25}" type="presParOf" srcId="{F303DA78-4EE4-495B-BCF7-6482F1EFF68A}" destId="{ED0B2F75-76EC-471F-9CFA-AB26E83D2C3F}" srcOrd="1" destOrd="0" presId="urn:microsoft.com/office/officeart/2005/8/layout/hList1"/>
    <dgm:cxn modelId="{ED198842-1691-49CE-BC28-23479C2E0B70}" type="presParOf" srcId="{F303DA78-4EE4-495B-BCF7-6482F1EFF68A}" destId="{25418DFE-4A82-44B1-8273-CED2DAE724D7}" srcOrd="2" destOrd="0" presId="urn:microsoft.com/office/officeart/2005/8/layout/hList1"/>
    <dgm:cxn modelId="{406F50DC-DADD-428E-9EF1-B34F2E3908D3}" type="presParOf" srcId="{25418DFE-4A82-44B1-8273-CED2DAE724D7}" destId="{C05503C7-9E15-4DF0-8BD8-5B9C8C58DFDF}" srcOrd="0" destOrd="0" presId="urn:microsoft.com/office/officeart/2005/8/layout/hList1"/>
    <dgm:cxn modelId="{C50CFF57-5D54-48FC-A79B-CE74069CD166}" type="presParOf" srcId="{25418DFE-4A82-44B1-8273-CED2DAE724D7}" destId="{72011CEF-C9F4-4332-BE90-32AC6B25F0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CB41CB-7E7F-41C9-BC55-6A02507CB3B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791381-30C6-4CCF-B74B-DC4F10A13788}">
      <dgm:prSet phldrT="[Text]" custT="1"/>
      <dgm:spPr/>
      <dgm:t>
        <a:bodyPr/>
        <a:lstStyle/>
        <a:p>
          <a:r>
            <a:rPr lang="en-US" sz="2400" b="0" i="0" dirty="0" err="1" smtClean="0"/>
            <a:t>Oktober</a:t>
          </a:r>
          <a:r>
            <a:rPr lang="en-US" sz="2400" b="0" i="0" dirty="0" smtClean="0"/>
            <a:t> 2017, </a:t>
          </a:r>
          <a:r>
            <a:rPr lang="en-US" sz="2400" b="0" i="0" dirty="0" err="1" smtClean="0">
              <a:hlinkClick xmlns:r="http://schemas.openxmlformats.org/officeDocument/2006/relationships" r:id="rId1" tooltip="bahasa daerah"/>
            </a:rPr>
            <a:t>bahasa</a:t>
          </a:r>
          <a:r>
            <a:rPr lang="en-US" sz="2400" b="0" i="0" dirty="0" smtClean="0">
              <a:hlinkClick xmlns:r="http://schemas.openxmlformats.org/officeDocument/2006/relationships" r:id="rId1" tooltip="bahasa daerah"/>
            </a:rPr>
            <a:t> </a:t>
          </a:r>
          <a:r>
            <a:rPr lang="en-US" sz="2400" b="0" i="0" dirty="0" err="1" smtClean="0">
              <a:hlinkClick xmlns:r="http://schemas.openxmlformats.org/officeDocument/2006/relationships" r:id="rId1" tooltip="bahasa daerah"/>
            </a:rPr>
            <a:t>daerah</a:t>
          </a:r>
          <a:r>
            <a:rPr lang="en-US" sz="2400" b="0" i="0" dirty="0" smtClean="0"/>
            <a:t> yang </a:t>
          </a:r>
          <a:r>
            <a:rPr lang="en-US" sz="2400" b="0" i="0" dirty="0" err="1" smtClean="0"/>
            <a:t>telah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diidentifikasi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dan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divalidasi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sebanyak</a:t>
          </a:r>
          <a:r>
            <a:rPr lang="en-US" sz="2400" b="0" i="0" dirty="0" smtClean="0"/>
            <a:t> 652 </a:t>
          </a:r>
          <a:r>
            <a:rPr lang="en-US" sz="2400" b="0" i="0" dirty="0" err="1" smtClean="0"/>
            <a:t>bahasa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dari</a:t>
          </a:r>
          <a:r>
            <a:rPr lang="en-US" sz="2400" b="0" i="0" dirty="0" smtClean="0"/>
            <a:t> 2.452 </a:t>
          </a:r>
          <a:r>
            <a:rPr lang="en-US" sz="2400" b="0" i="0" dirty="0" err="1" smtClean="0"/>
            <a:t>daerah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pengamatan</a:t>
          </a:r>
          <a:r>
            <a:rPr lang="id-ID" sz="2400" b="0" i="0" dirty="0" smtClean="0"/>
            <a:t> (Badan Bahasa)</a:t>
          </a:r>
          <a:endParaRPr lang="en-US" sz="2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4EEACA0-EDE6-4A60-9910-A538F5D4B1B0}" type="parTrans" cxnId="{ADEB207C-9D98-4A89-BBF6-E6EA250A954E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1174381-AD5D-4A81-A275-5C61835EE87D}" type="sibTrans" cxnId="{ADEB207C-9D98-4A89-BBF6-E6EA250A954E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D8F218CA-2D67-4517-AFFB-D2560985B9D6}">
      <dgm:prSet phldrT="[Text]" custT="1"/>
      <dgm:spPr/>
      <dgm:t>
        <a:bodyPr/>
        <a:lstStyle/>
        <a:p>
          <a:r>
            <a:rPr lang="id-ID" sz="2400" b="0" i="0" dirty="0" smtClean="0"/>
            <a:t>Da</a:t>
          </a:r>
          <a:r>
            <a:rPr lang="en-US" sz="2400" b="0" i="0" dirty="0" err="1" smtClean="0"/>
            <a:t>ri</a:t>
          </a:r>
          <a:r>
            <a:rPr lang="en-US" sz="2400" b="0" i="0" dirty="0" smtClean="0"/>
            <a:t> 652 </a:t>
          </a:r>
          <a:r>
            <a:rPr lang="en-US" sz="2400" b="0" i="0" dirty="0" err="1" smtClean="0"/>
            <a:t>bahasa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daerah</a:t>
          </a:r>
          <a:r>
            <a:rPr lang="en-US" sz="2400" b="0" i="0" dirty="0" smtClean="0"/>
            <a:t> yang </a:t>
          </a:r>
          <a:r>
            <a:rPr lang="en-US" sz="2400" b="0" i="0" dirty="0" err="1" smtClean="0"/>
            <a:t>telah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didokumentasikan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dan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dipetakan</a:t>
          </a:r>
          <a:r>
            <a:rPr lang="en-US" sz="2400" b="0" i="0" dirty="0" smtClean="0"/>
            <a:t>, </a:t>
          </a:r>
          <a:r>
            <a:rPr lang="en-US" sz="2400" b="0" i="0" dirty="0" err="1" smtClean="0"/>
            <a:t>baru</a:t>
          </a:r>
          <a:r>
            <a:rPr lang="en-US" sz="2400" b="0" i="0" dirty="0" smtClean="0"/>
            <a:t> 71 </a:t>
          </a:r>
          <a:r>
            <a:rPr lang="en-US" sz="2400" b="0" i="0" dirty="0" err="1" smtClean="0"/>
            <a:t>bahasa</a:t>
          </a:r>
          <a:r>
            <a:rPr lang="en-US" sz="2400" b="0" i="0" dirty="0" smtClean="0"/>
            <a:t> yang </a:t>
          </a:r>
          <a:r>
            <a:rPr lang="en-US" sz="2400" b="0" i="0" dirty="0" err="1" smtClean="0"/>
            <a:t>telah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dipetakan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vitalitasnya</a:t>
          </a:r>
          <a:r>
            <a:rPr lang="id-ID" sz="2400" b="0" i="0" dirty="0" smtClean="0"/>
            <a:t> (Data 2011—2017)</a:t>
          </a:r>
          <a:r>
            <a:rPr lang="en-US" sz="2400" b="0" i="0" dirty="0" smtClean="0"/>
            <a:t>.</a:t>
          </a:r>
        </a:p>
        <a:p>
          <a:r>
            <a:rPr lang="en-US" sz="2400" b="0" i="0" dirty="0" smtClean="0"/>
            <a:t>Dari data </a:t>
          </a:r>
          <a:r>
            <a:rPr lang="en-US" sz="2400" b="0" i="0" dirty="0" err="1" smtClean="0"/>
            <a:t>tersebut</a:t>
          </a:r>
          <a:r>
            <a:rPr lang="en-US" sz="2400" b="0" i="0" dirty="0" smtClean="0"/>
            <a:t>, 19 </a:t>
          </a:r>
          <a:r>
            <a:rPr lang="en-US" sz="2400" b="0" i="0" dirty="0" err="1" smtClean="0"/>
            <a:t>bahasa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daerah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terancam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punah</a:t>
          </a:r>
          <a:r>
            <a:rPr lang="en-US" sz="2400" b="0" i="0" dirty="0" smtClean="0"/>
            <a:t>, 2 </a:t>
          </a:r>
          <a:r>
            <a:rPr lang="en-US" sz="2400" b="0" i="0" dirty="0" err="1" smtClean="0"/>
            <a:t>bahasa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daerah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kritis</a:t>
          </a:r>
          <a:r>
            <a:rPr lang="en-US" sz="2400" b="0" i="0" dirty="0" smtClean="0"/>
            <a:t>, </a:t>
          </a:r>
          <a:r>
            <a:rPr lang="en-US" sz="2400" b="0" i="0" dirty="0" err="1" smtClean="0"/>
            <a:t>dan</a:t>
          </a:r>
          <a:r>
            <a:rPr lang="en-US" sz="2400" b="0" i="0" dirty="0" smtClean="0"/>
            <a:t> </a:t>
          </a:r>
          <a:r>
            <a:rPr lang="id-ID" sz="2400" b="0" i="0" dirty="0" smtClean="0"/>
            <a:t>7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bahasa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daerah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sudah</a:t>
          </a:r>
          <a:r>
            <a:rPr lang="en-US" sz="2400" b="0" i="0" dirty="0" smtClean="0"/>
            <a:t> </a:t>
          </a:r>
          <a:r>
            <a:rPr lang="en-US" sz="2400" b="0" i="0" dirty="0" err="1" smtClean="0"/>
            <a:t>punah</a:t>
          </a:r>
          <a:r>
            <a:rPr lang="id-ID" sz="2400" b="0" i="0" dirty="0" smtClean="0"/>
            <a:t>. </a:t>
          </a:r>
          <a:endParaRPr lang="en-US" sz="2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6D43825-6AEF-46F1-84A0-C9922AD88D52}" type="parTrans" cxnId="{3BE071B1-C7BA-4316-861D-0B69BE4B18EB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F2C78B40-42B8-4163-8CE1-3CA48A43D344}" type="sibTrans" cxnId="{3BE071B1-C7BA-4316-861D-0B69BE4B18EB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91F5AF6F-8F38-46BA-BF13-3A21AE1AEDA5}">
      <dgm:prSet custT="1"/>
      <dgm:spPr/>
      <dgm:t>
        <a:bodyPr/>
        <a:lstStyle/>
        <a:p>
          <a:endParaRPr lang="id-ID" sz="1800" dirty="0" smtClean="0">
            <a:latin typeface="Arial" pitchFamily="34" charset="0"/>
            <a:cs typeface="Arial" pitchFamily="34" charset="0"/>
          </a:endParaRPr>
        </a:p>
      </dgm:t>
    </dgm:pt>
    <dgm:pt modelId="{15045B8F-B5A2-4654-B064-A44F51F18BBE}" type="parTrans" cxnId="{35209CB9-2F13-488A-9DCD-A59D1E25A086}">
      <dgm:prSet/>
      <dgm:spPr/>
      <dgm:t>
        <a:bodyPr/>
        <a:lstStyle/>
        <a:p>
          <a:endParaRPr lang="id-ID"/>
        </a:p>
      </dgm:t>
    </dgm:pt>
    <dgm:pt modelId="{2FE5C68F-A8FD-46BA-8BDA-F1EA935B6D04}" type="sibTrans" cxnId="{35209CB9-2F13-488A-9DCD-A59D1E25A086}">
      <dgm:prSet/>
      <dgm:spPr/>
      <dgm:t>
        <a:bodyPr/>
        <a:lstStyle/>
        <a:p>
          <a:endParaRPr lang="id-ID"/>
        </a:p>
      </dgm:t>
    </dgm:pt>
    <dgm:pt modelId="{789D673A-F358-4589-B91C-826D60AB4F5C}" type="pres">
      <dgm:prSet presAssocID="{92CB41CB-7E7F-41C9-BC55-6A02507CB3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10BE76-2D63-48F0-B753-DBF4C024FD83}" type="pres">
      <dgm:prSet presAssocID="{7F791381-30C6-4CCF-B74B-DC4F10A13788}" presName="parentText" presStyleLbl="node1" presStyleIdx="0" presStyleCnt="2" custScaleY="91005" custLinFactNeighborY="44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18EEB-3000-4A81-BB9B-5925830DD20F}" type="pres">
      <dgm:prSet presAssocID="{7F791381-30C6-4CCF-B74B-DC4F10A13788}" presName="childText" presStyleLbl="revTx" presStyleIdx="0" presStyleCnt="1" custFlipVert="1" custScaleY="49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1A17A-185C-41F6-9856-072358A65913}" type="pres">
      <dgm:prSet presAssocID="{D8F218CA-2D67-4517-AFFB-D2560985B9D6}" presName="parentText" presStyleLbl="node1" presStyleIdx="1" presStyleCnt="2" custScaleY="122951" custLinFactY="1065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BB619B-2CD4-4BEA-A28F-3B1F7A7A851B}" type="presOf" srcId="{D8F218CA-2D67-4517-AFFB-D2560985B9D6}" destId="{4C31A17A-185C-41F6-9856-072358A65913}" srcOrd="0" destOrd="0" presId="urn:microsoft.com/office/officeart/2005/8/layout/vList2"/>
    <dgm:cxn modelId="{0CE65C78-942F-4EFF-8B7F-09BFA701F079}" type="presOf" srcId="{91F5AF6F-8F38-46BA-BF13-3A21AE1AEDA5}" destId="{7A318EEB-3000-4A81-BB9B-5925830DD20F}" srcOrd="0" destOrd="0" presId="urn:microsoft.com/office/officeart/2005/8/layout/vList2"/>
    <dgm:cxn modelId="{3BE071B1-C7BA-4316-861D-0B69BE4B18EB}" srcId="{92CB41CB-7E7F-41C9-BC55-6A02507CB3BE}" destId="{D8F218CA-2D67-4517-AFFB-D2560985B9D6}" srcOrd="1" destOrd="0" parTransId="{06D43825-6AEF-46F1-84A0-C9922AD88D52}" sibTransId="{F2C78B40-42B8-4163-8CE1-3CA48A43D344}"/>
    <dgm:cxn modelId="{35209CB9-2F13-488A-9DCD-A59D1E25A086}" srcId="{7F791381-30C6-4CCF-B74B-DC4F10A13788}" destId="{91F5AF6F-8F38-46BA-BF13-3A21AE1AEDA5}" srcOrd="0" destOrd="0" parTransId="{15045B8F-B5A2-4654-B064-A44F51F18BBE}" sibTransId="{2FE5C68F-A8FD-46BA-8BDA-F1EA935B6D04}"/>
    <dgm:cxn modelId="{67008496-2443-4DF6-B492-6A1438FB7A52}" type="presOf" srcId="{92CB41CB-7E7F-41C9-BC55-6A02507CB3BE}" destId="{789D673A-F358-4589-B91C-826D60AB4F5C}" srcOrd="0" destOrd="0" presId="urn:microsoft.com/office/officeart/2005/8/layout/vList2"/>
    <dgm:cxn modelId="{E13F5D27-0529-4BCB-8B55-B3BE647A66BA}" type="presOf" srcId="{7F791381-30C6-4CCF-B74B-DC4F10A13788}" destId="{B810BE76-2D63-48F0-B753-DBF4C024FD83}" srcOrd="0" destOrd="0" presId="urn:microsoft.com/office/officeart/2005/8/layout/vList2"/>
    <dgm:cxn modelId="{ADEB207C-9D98-4A89-BBF6-E6EA250A954E}" srcId="{92CB41CB-7E7F-41C9-BC55-6A02507CB3BE}" destId="{7F791381-30C6-4CCF-B74B-DC4F10A13788}" srcOrd="0" destOrd="0" parTransId="{74EEACA0-EDE6-4A60-9910-A538F5D4B1B0}" sibTransId="{71174381-AD5D-4A81-A275-5C61835EE87D}"/>
    <dgm:cxn modelId="{A67D89B9-3F2B-465E-967A-3432837E87ED}" type="presParOf" srcId="{789D673A-F358-4589-B91C-826D60AB4F5C}" destId="{B810BE76-2D63-48F0-B753-DBF4C024FD83}" srcOrd="0" destOrd="0" presId="urn:microsoft.com/office/officeart/2005/8/layout/vList2"/>
    <dgm:cxn modelId="{486B3EF5-2CD8-42F8-9C6A-B38A195678F6}" type="presParOf" srcId="{789D673A-F358-4589-B91C-826D60AB4F5C}" destId="{7A318EEB-3000-4A81-BB9B-5925830DD20F}" srcOrd="1" destOrd="0" presId="urn:microsoft.com/office/officeart/2005/8/layout/vList2"/>
    <dgm:cxn modelId="{695C397D-27ED-4C7B-8FB8-6487EB8864EE}" type="presParOf" srcId="{789D673A-F358-4589-B91C-826D60AB4F5C}" destId="{4C31A17A-185C-41F6-9856-072358A6591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200B13-DD59-435D-8D5B-DAC9136729BC}" type="doc">
      <dgm:prSet loTypeId="urn:microsoft.com/office/officeart/2005/8/layout/hProcess9" loCatId="process" qsTypeId="urn:microsoft.com/office/officeart/2005/8/quickstyle/simple3" qsCatId="simple" csTypeId="urn:microsoft.com/office/officeart/2005/8/colors/colorful3" csCatId="colorful" phldr="1"/>
      <dgm:spPr/>
    </dgm:pt>
    <dgm:pt modelId="{E9FCE49E-E39B-453C-A626-87C44A1AF7E1}">
      <dgm:prSet phldrT="[Text]" custT="1"/>
      <dgm:spPr/>
      <dgm:t>
        <a:bodyPr/>
        <a:lstStyle/>
        <a:p>
          <a:r>
            <a:rPr lang="id-ID" sz="3200" dirty="0" smtClean="0">
              <a:latin typeface="Aharoni" panose="02010803020104030203" pitchFamily="2" charset="-79"/>
              <a:cs typeface="Aharoni" panose="02010803020104030203" pitchFamily="2" charset="-79"/>
            </a:rPr>
            <a:t>Bahasa yang punah</a:t>
          </a:r>
          <a:endParaRPr lang="en-US" sz="3200" dirty="0" smtClean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3933E05-1825-4799-A3FF-04D6263449BE}" type="parTrans" cxnId="{02C54790-5F10-41BC-8308-13420F843248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54CBF26D-D4DD-47A5-AA32-826C41A75A58}" type="sibTrans" cxnId="{02C54790-5F10-41BC-8308-13420F843248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205B326D-C46E-49C3-A797-E0C01855499C}" type="pres">
      <dgm:prSet presAssocID="{4F200B13-DD59-435D-8D5B-DAC9136729BC}" presName="CompostProcess" presStyleCnt="0">
        <dgm:presLayoutVars>
          <dgm:dir/>
          <dgm:resizeHandles val="exact"/>
        </dgm:presLayoutVars>
      </dgm:prSet>
      <dgm:spPr/>
    </dgm:pt>
    <dgm:pt modelId="{B8D583FC-0002-4855-91DE-89F4480CDC20}" type="pres">
      <dgm:prSet presAssocID="{4F200B13-DD59-435D-8D5B-DAC9136729BC}" presName="arrow" presStyleLbl="bgShp" presStyleIdx="0" presStyleCnt="1" custLinFactNeighborX="729" custLinFactNeighborY="-68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3604990A-BA1D-4F95-810E-B2607FAE31BA}" type="pres">
      <dgm:prSet presAssocID="{4F200B13-DD59-435D-8D5B-DAC9136729BC}" presName="linearProcess" presStyleCnt="0"/>
      <dgm:spPr/>
    </dgm:pt>
    <dgm:pt modelId="{1A84F13C-1413-4B00-AEC4-E4CB30EF817C}" type="pres">
      <dgm:prSet presAssocID="{E9FCE49E-E39B-453C-A626-87C44A1AF7E1}" presName="textNode" presStyleLbl="node1" presStyleIdx="0" presStyleCnt="1" custAng="10800000" custFlipVert="1" custScaleX="104781" custScaleY="26711" custLinFactNeighborX="-61883" custLinFactNeighborY="-90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7D09FA-0466-4F4C-988C-42E4AF5702C5}" type="presOf" srcId="{4F200B13-DD59-435D-8D5B-DAC9136729BC}" destId="{205B326D-C46E-49C3-A797-E0C01855499C}" srcOrd="0" destOrd="0" presId="urn:microsoft.com/office/officeart/2005/8/layout/hProcess9"/>
    <dgm:cxn modelId="{02C54790-5F10-41BC-8308-13420F843248}" srcId="{4F200B13-DD59-435D-8D5B-DAC9136729BC}" destId="{E9FCE49E-E39B-453C-A626-87C44A1AF7E1}" srcOrd="0" destOrd="0" parTransId="{63933E05-1825-4799-A3FF-04D6263449BE}" sibTransId="{54CBF26D-D4DD-47A5-AA32-826C41A75A58}"/>
    <dgm:cxn modelId="{82B117BA-2433-4988-BF1B-C0870D92293F}" type="presOf" srcId="{E9FCE49E-E39B-453C-A626-87C44A1AF7E1}" destId="{1A84F13C-1413-4B00-AEC4-E4CB30EF817C}" srcOrd="0" destOrd="0" presId="urn:microsoft.com/office/officeart/2005/8/layout/hProcess9"/>
    <dgm:cxn modelId="{7908DA81-E93A-4937-A3EE-CB691AE9DC80}" type="presParOf" srcId="{205B326D-C46E-49C3-A797-E0C01855499C}" destId="{B8D583FC-0002-4855-91DE-89F4480CDC20}" srcOrd="0" destOrd="0" presId="urn:microsoft.com/office/officeart/2005/8/layout/hProcess9"/>
    <dgm:cxn modelId="{282162C9-4C20-40A7-B33F-2EBA1A580CF8}" type="presParOf" srcId="{205B326D-C46E-49C3-A797-E0C01855499C}" destId="{3604990A-BA1D-4F95-810E-B2607FAE31BA}" srcOrd="1" destOrd="0" presId="urn:microsoft.com/office/officeart/2005/8/layout/hProcess9"/>
    <dgm:cxn modelId="{ECC2CA62-BEAF-4A5E-A056-3EB8D89ED72C}" type="presParOf" srcId="{3604990A-BA1D-4F95-810E-B2607FAE31BA}" destId="{1A84F13C-1413-4B00-AEC4-E4CB30EF817C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249A71-06A2-4BE4-BD06-55E3933640E9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EF5433-B91E-4D36-82CE-5CDD83E91AE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0" i="0" dirty="0" err="1" smtClean="0"/>
            <a:t>Badan</a:t>
          </a:r>
          <a:r>
            <a:rPr lang="en-US" sz="3200" b="0" i="0" dirty="0" smtClean="0"/>
            <a:t> Bahasa </a:t>
          </a:r>
          <a:r>
            <a:rPr lang="en-US" sz="3200" b="0" i="0" dirty="0" err="1" smtClean="0"/>
            <a:t>Kemdikbud</a:t>
          </a:r>
          <a:r>
            <a:rPr lang="en-US" sz="3200" b="0" i="0" dirty="0" smtClean="0"/>
            <a:t> </a:t>
          </a:r>
          <a:r>
            <a:rPr lang="en-US" sz="3200" b="0" i="0" dirty="0" err="1" smtClean="0"/>
            <a:t>mencatat</a:t>
          </a:r>
          <a:r>
            <a:rPr lang="en-US" sz="3200" b="0" i="0" dirty="0" smtClean="0"/>
            <a:t> </a:t>
          </a:r>
          <a:r>
            <a:rPr lang="en-US" sz="3200" b="0" i="0" dirty="0" err="1" smtClean="0"/>
            <a:t>ada</a:t>
          </a:r>
          <a:r>
            <a:rPr lang="en-US" sz="3200" b="0" i="0" dirty="0" smtClean="0"/>
            <a:t> 67 </a:t>
          </a:r>
          <a:r>
            <a:rPr lang="en-US" sz="3200" b="0" i="0" dirty="0" err="1" smtClean="0"/>
            <a:t>bahasa</a:t>
          </a:r>
          <a:r>
            <a:rPr lang="en-US" sz="3200" b="0" i="0" dirty="0" smtClean="0"/>
            <a:t> </a:t>
          </a:r>
          <a:r>
            <a:rPr lang="en-US" sz="3200" b="0" i="0" dirty="0" err="1" smtClean="0"/>
            <a:t>daerah</a:t>
          </a:r>
          <a:r>
            <a:rPr lang="en-US" sz="3200" b="0" i="0" dirty="0" smtClean="0"/>
            <a:t> </a:t>
          </a:r>
          <a:r>
            <a:rPr lang="en-US" sz="3200" b="0" i="0" dirty="0" err="1" smtClean="0"/>
            <a:t>terancam</a:t>
          </a:r>
          <a:r>
            <a:rPr lang="en-US" sz="3200" b="0" i="0" dirty="0" smtClean="0"/>
            <a:t> </a:t>
          </a:r>
          <a:r>
            <a:rPr lang="en-US" sz="3200" b="0" i="0" dirty="0" err="1" smtClean="0"/>
            <a:t>punah</a:t>
          </a:r>
          <a:r>
            <a:rPr lang="en-US" sz="3200" b="0" i="0" dirty="0" smtClean="0"/>
            <a:t>. </a:t>
          </a:r>
          <a:r>
            <a:rPr lang="en-US" sz="3200" b="0" i="0" dirty="0" err="1" smtClean="0"/>
            <a:t>Selain</a:t>
          </a:r>
          <a:r>
            <a:rPr lang="en-US" sz="3200" b="0" i="0" dirty="0" smtClean="0"/>
            <a:t> di Maluku, </a:t>
          </a:r>
          <a:r>
            <a:rPr lang="en-US" sz="3200" b="0" i="0" dirty="0" err="1" smtClean="0"/>
            <a:t>ancaman</a:t>
          </a:r>
          <a:r>
            <a:rPr lang="en-US" sz="3200" b="0" i="0" dirty="0" smtClean="0"/>
            <a:t> </a:t>
          </a:r>
          <a:r>
            <a:rPr lang="en-US" sz="3200" b="0" i="0" dirty="0" err="1" smtClean="0"/>
            <a:t>kepunahan</a:t>
          </a:r>
          <a:r>
            <a:rPr lang="en-US" sz="3200" b="0" i="0" dirty="0" smtClean="0"/>
            <a:t> juga </a:t>
          </a:r>
          <a:r>
            <a:rPr lang="en-US" sz="3200" b="0" i="0" dirty="0" err="1" smtClean="0"/>
            <a:t>terdapat</a:t>
          </a:r>
          <a:r>
            <a:rPr lang="en-US" sz="3200" b="0" i="0" dirty="0" smtClean="0"/>
            <a:t> di Papua </a:t>
          </a:r>
          <a:r>
            <a:rPr lang="en-US" sz="3200" b="0" i="0" dirty="0" err="1" smtClean="0"/>
            <a:t>dan</a:t>
          </a:r>
          <a:r>
            <a:rPr lang="en-US" sz="3200" b="0" i="0" dirty="0" smtClean="0"/>
            <a:t> Nusa Tenggara </a:t>
          </a:r>
          <a:r>
            <a:rPr lang="en-US" sz="3200" b="0" i="0" dirty="0" err="1" smtClean="0"/>
            <a:t>Timur</a:t>
          </a:r>
          <a:r>
            <a:rPr lang="en-US" sz="3200" b="0" i="0" dirty="0" smtClean="0"/>
            <a:t>.</a:t>
          </a:r>
          <a:endParaRPr lang="id-ID" sz="3200" dirty="0" smtClean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82C74A1-6FB6-4A71-9055-27765D5C1835}" type="parTrans" cxnId="{FD7FE33B-69C1-4ED0-80FC-6955C0B2F02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A28C1CD4-39EE-4F06-9F62-5D3BD5CA8C42}" type="sibTrans" cxnId="{FD7FE33B-69C1-4ED0-80FC-6955C0B2F02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AEA37A3F-8953-46A7-8BE5-A8850C40E176}" type="pres">
      <dgm:prSet presAssocID="{25249A71-06A2-4BE4-BD06-55E3933640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248A41-7A08-4966-B244-DABE514A7D73}" type="pres">
      <dgm:prSet presAssocID="{FAEF5433-B91E-4D36-82CE-5CDD83E91AE0}" presName="linNode" presStyleCnt="0"/>
      <dgm:spPr/>
    </dgm:pt>
    <dgm:pt modelId="{C6B6805D-4333-431F-B656-F451EC5127AA}" type="pres">
      <dgm:prSet presAssocID="{FAEF5433-B91E-4D36-82CE-5CDD83E91AE0}" presName="parentText" presStyleLbl="node1" presStyleIdx="0" presStyleCnt="1" custScaleX="2495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DEC373-B5C2-469D-A196-8453A2D0B8A2}" type="presOf" srcId="{25249A71-06A2-4BE4-BD06-55E3933640E9}" destId="{AEA37A3F-8953-46A7-8BE5-A8850C40E176}" srcOrd="0" destOrd="0" presId="urn:microsoft.com/office/officeart/2005/8/layout/vList5"/>
    <dgm:cxn modelId="{FD7FE33B-69C1-4ED0-80FC-6955C0B2F023}" srcId="{25249A71-06A2-4BE4-BD06-55E3933640E9}" destId="{FAEF5433-B91E-4D36-82CE-5CDD83E91AE0}" srcOrd="0" destOrd="0" parTransId="{682C74A1-6FB6-4A71-9055-27765D5C1835}" sibTransId="{A28C1CD4-39EE-4F06-9F62-5D3BD5CA8C42}"/>
    <dgm:cxn modelId="{C8CB9BC8-04EE-4472-9C89-0DEC07CE03A0}" type="presOf" srcId="{FAEF5433-B91E-4D36-82CE-5CDD83E91AE0}" destId="{C6B6805D-4333-431F-B656-F451EC5127AA}" srcOrd="0" destOrd="0" presId="urn:microsoft.com/office/officeart/2005/8/layout/vList5"/>
    <dgm:cxn modelId="{0371AD3D-5587-4455-8407-7FAD8FFD617C}" type="presParOf" srcId="{AEA37A3F-8953-46A7-8BE5-A8850C40E176}" destId="{4A248A41-7A08-4966-B244-DABE514A7D73}" srcOrd="0" destOrd="0" presId="urn:microsoft.com/office/officeart/2005/8/layout/vList5"/>
    <dgm:cxn modelId="{E4829E37-13BD-4640-86C8-9CC5831C8A0A}" type="presParOf" srcId="{4A248A41-7A08-4966-B244-DABE514A7D73}" destId="{C6B6805D-4333-431F-B656-F451EC5127A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CFBD05-568A-4556-9575-E07F4BBAFA7D}" type="doc">
      <dgm:prSet loTypeId="urn:microsoft.com/office/officeart/2005/8/layout/default#5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832E277-F65A-4A50-BCB6-2A6D695F3B5E}">
      <dgm:prSet phldrT="[Text]" custT="1"/>
      <dgm:spPr/>
      <dgm:t>
        <a:bodyPr/>
        <a:lstStyle/>
        <a:p>
          <a:r>
            <a:rPr lang="id-ID" sz="3200" dirty="0" smtClean="0">
              <a:latin typeface="Aharoni" panose="02010803020104030203" pitchFamily="2" charset="-79"/>
              <a:cs typeface="Aharoni" panose="02010803020104030203" pitchFamily="2" charset="-79"/>
            </a:rPr>
            <a:t>Pengertian bahasa Indonesia</a:t>
          </a:r>
          <a:endParaRPr lang="en-US" sz="32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3D32F4E-3399-4A10-88C9-4520CF3B7723}" type="parTrans" cxnId="{B161D2A5-1FE4-487A-8C7E-11C9DBD10436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7A772A04-212B-4E44-81BB-123070A947FB}" type="sibTrans" cxnId="{B161D2A5-1FE4-487A-8C7E-11C9DBD10436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10F2BFE7-97EA-455C-A5B7-CB2E3AD0F05C}">
      <dgm:prSet custT="1"/>
      <dgm:spPr/>
      <dgm:t>
        <a:bodyPr/>
        <a:lstStyle/>
        <a:p>
          <a:r>
            <a:rPr lang="id-ID" sz="3200" dirty="0" smtClean="0">
              <a:latin typeface="Aharoni" panose="02010803020104030203" pitchFamily="2" charset="-79"/>
              <a:cs typeface="Aharoni" panose="02010803020104030203" pitchFamily="2" charset="-79"/>
            </a:rPr>
            <a:t>Asal Usul bahasa Indonesia</a:t>
          </a:r>
        </a:p>
      </dgm:t>
    </dgm:pt>
    <dgm:pt modelId="{23CD69C5-C008-4B47-8EDC-0EECAF42FA0E}" type="parTrans" cxnId="{BB76961B-9F8C-4233-984C-F9883DF860FB}">
      <dgm:prSet/>
      <dgm:spPr/>
      <dgm:t>
        <a:bodyPr/>
        <a:lstStyle/>
        <a:p>
          <a:endParaRPr lang="en-US" sz="2000"/>
        </a:p>
      </dgm:t>
    </dgm:pt>
    <dgm:pt modelId="{D0DDFD5C-836E-4810-954B-D62E6C07743E}" type="sibTrans" cxnId="{BB76961B-9F8C-4233-984C-F9883DF860FB}">
      <dgm:prSet/>
      <dgm:spPr/>
      <dgm:t>
        <a:bodyPr/>
        <a:lstStyle/>
        <a:p>
          <a:endParaRPr lang="en-US" sz="2000"/>
        </a:p>
      </dgm:t>
    </dgm:pt>
    <dgm:pt modelId="{C25441D5-2160-4646-B090-DF9A8B631B27}">
      <dgm:prSet custT="1"/>
      <dgm:spPr/>
      <dgm:t>
        <a:bodyPr/>
        <a:lstStyle/>
        <a:p>
          <a:r>
            <a:rPr lang="id-ID" sz="3200" dirty="0" smtClean="0">
              <a:latin typeface="Aharoni" panose="02010803020104030203" pitchFamily="2" charset="-79"/>
              <a:cs typeface="Aharoni" panose="02010803020104030203" pitchFamily="2" charset="-79"/>
            </a:rPr>
            <a:t>Alasan bahasa Melayu diangkat menjadi bahasa Indonesia</a:t>
          </a:r>
        </a:p>
      </dgm:t>
    </dgm:pt>
    <dgm:pt modelId="{13FD7E2A-B8A9-4197-B33D-EDABA67C0388}" type="parTrans" cxnId="{E489884D-BACD-4114-8043-69B0BBD04E27}">
      <dgm:prSet/>
      <dgm:spPr/>
      <dgm:t>
        <a:bodyPr/>
        <a:lstStyle/>
        <a:p>
          <a:endParaRPr lang="en-US" sz="2000"/>
        </a:p>
      </dgm:t>
    </dgm:pt>
    <dgm:pt modelId="{F2644465-B6B2-41CF-B1C1-31B1B362A9BE}" type="sibTrans" cxnId="{E489884D-BACD-4114-8043-69B0BBD04E27}">
      <dgm:prSet/>
      <dgm:spPr/>
      <dgm:t>
        <a:bodyPr/>
        <a:lstStyle/>
        <a:p>
          <a:endParaRPr lang="en-US" sz="2000"/>
        </a:p>
      </dgm:t>
    </dgm:pt>
    <dgm:pt modelId="{78E2D073-4409-4FDA-A3EA-E93B739F622B}">
      <dgm:prSet custT="1"/>
      <dgm:spPr/>
      <dgm:t>
        <a:bodyPr/>
        <a:lstStyle/>
        <a:p>
          <a:r>
            <a:rPr lang="id-ID" sz="3200" dirty="0" smtClean="0">
              <a:latin typeface="Aharoni" panose="02010803020104030203" pitchFamily="2" charset="-79"/>
              <a:cs typeface="Aharoni" panose="02010803020104030203" pitchFamily="2" charset="-79"/>
            </a:rPr>
            <a:t>Kedudukan dan Fungsi Bahasa Indonesia</a:t>
          </a:r>
        </a:p>
      </dgm:t>
    </dgm:pt>
    <dgm:pt modelId="{CCA6AE9C-4285-418D-BA37-40EE25D9705D}" type="parTrans" cxnId="{2D1C20C6-4AB5-4181-9A4A-FE3543E58A0E}">
      <dgm:prSet/>
      <dgm:spPr/>
      <dgm:t>
        <a:bodyPr/>
        <a:lstStyle/>
        <a:p>
          <a:endParaRPr lang="en-US" sz="2000"/>
        </a:p>
      </dgm:t>
    </dgm:pt>
    <dgm:pt modelId="{AB5E5655-378A-42E9-B842-EBDE3A4AE250}" type="sibTrans" cxnId="{2D1C20C6-4AB5-4181-9A4A-FE3543E58A0E}">
      <dgm:prSet/>
      <dgm:spPr/>
      <dgm:t>
        <a:bodyPr/>
        <a:lstStyle/>
        <a:p>
          <a:endParaRPr lang="en-US" sz="2000"/>
        </a:p>
      </dgm:t>
    </dgm:pt>
    <dgm:pt modelId="{31EB617A-56B1-4825-8311-700B7760C387}" type="pres">
      <dgm:prSet presAssocID="{54CFBD05-568A-4556-9575-E07F4BBAFA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5D734E-998C-4F2D-89BA-F298449EC50B}" type="pres">
      <dgm:prSet presAssocID="{8832E277-F65A-4A50-BCB6-2A6D695F3B5E}" presName="node" presStyleLbl="node1" presStyleIdx="0" presStyleCnt="4" custLinFactNeighborX="-1931" custLinFactNeighborY="-3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01F11-74A4-471A-920D-1056691B9519}" type="pres">
      <dgm:prSet presAssocID="{7A772A04-212B-4E44-81BB-123070A947FB}" presName="sibTrans" presStyleCnt="0"/>
      <dgm:spPr/>
    </dgm:pt>
    <dgm:pt modelId="{CF672367-9EB9-4062-B398-C06B4DFD8ECC}" type="pres">
      <dgm:prSet presAssocID="{10F2BFE7-97EA-455C-A5B7-CB2E3AD0F0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2CF34-525C-428B-AAFB-6C6E56B9A43F}" type="pres">
      <dgm:prSet presAssocID="{D0DDFD5C-836E-4810-954B-D62E6C07743E}" presName="sibTrans" presStyleCnt="0"/>
      <dgm:spPr/>
    </dgm:pt>
    <dgm:pt modelId="{C6EDB777-143D-4511-91E8-81FC820119A6}" type="pres">
      <dgm:prSet presAssocID="{C25441D5-2160-4646-B090-DF9A8B631B2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D452B-43D3-441A-BC4B-25EA7924964F}" type="pres">
      <dgm:prSet presAssocID="{F2644465-B6B2-41CF-B1C1-31B1B362A9BE}" presName="sibTrans" presStyleCnt="0"/>
      <dgm:spPr/>
    </dgm:pt>
    <dgm:pt modelId="{B7DF9D5E-6884-48F2-9B28-DADFC1882A7D}" type="pres">
      <dgm:prSet presAssocID="{78E2D073-4409-4FDA-A3EA-E93B739F622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27F8BC-F21A-4E80-9C85-AD6838595A6B}" type="presOf" srcId="{78E2D073-4409-4FDA-A3EA-E93B739F622B}" destId="{B7DF9D5E-6884-48F2-9B28-DADFC1882A7D}" srcOrd="0" destOrd="0" presId="urn:microsoft.com/office/officeart/2005/8/layout/default#5"/>
    <dgm:cxn modelId="{5C579BE6-35D5-42FE-8CBE-5DA40806D957}" type="presOf" srcId="{C25441D5-2160-4646-B090-DF9A8B631B27}" destId="{C6EDB777-143D-4511-91E8-81FC820119A6}" srcOrd="0" destOrd="0" presId="urn:microsoft.com/office/officeart/2005/8/layout/default#5"/>
    <dgm:cxn modelId="{B161D2A5-1FE4-487A-8C7E-11C9DBD10436}" srcId="{54CFBD05-568A-4556-9575-E07F4BBAFA7D}" destId="{8832E277-F65A-4A50-BCB6-2A6D695F3B5E}" srcOrd="0" destOrd="0" parTransId="{23D32F4E-3399-4A10-88C9-4520CF3B7723}" sibTransId="{7A772A04-212B-4E44-81BB-123070A947FB}"/>
    <dgm:cxn modelId="{FBEA6A88-BD2F-44FB-9142-01016E2069CB}" type="presOf" srcId="{8832E277-F65A-4A50-BCB6-2A6D695F3B5E}" destId="{7A5D734E-998C-4F2D-89BA-F298449EC50B}" srcOrd="0" destOrd="0" presId="urn:microsoft.com/office/officeart/2005/8/layout/default#5"/>
    <dgm:cxn modelId="{2D1C20C6-4AB5-4181-9A4A-FE3543E58A0E}" srcId="{54CFBD05-568A-4556-9575-E07F4BBAFA7D}" destId="{78E2D073-4409-4FDA-A3EA-E93B739F622B}" srcOrd="3" destOrd="0" parTransId="{CCA6AE9C-4285-418D-BA37-40EE25D9705D}" sibTransId="{AB5E5655-378A-42E9-B842-EBDE3A4AE250}"/>
    <dgm:cxn modelId="{3FD53D5E-1078-4DE2-B09E-EB570880F775}" type="presOf" srcId="{54CFBD05-568A-4556-9575-E07F4BBAFA7D}" destId="{31EB617A-56B1-4825-8311-700B7760C387}" srcOrd="0" destOrd="0" presId="urn:microsoft.com/office/officeart/2005/8/layout/default#5"/>
    <dgm:cxn modelId="{E489884D-BACD-4114-8043-69B0BBD04E27}" srcId="{54CFBD05-568A-4556-9575-E07F4BBAFA7D}" destId="{C25441D5-2160-4646-B090-DF9A8B631B27}" srcOrd="2" destOrd="0" parTransId="{13FD7E2A-B8A9-4197-B33D-EDABA67C0388}" sibTransId="{F2644465-B6B2-41CF-B1C1-31B1B362A9BE}"/>
    <dgm:cxn modelId="{BB76961B-9F8C-4233-984C-F9883DF860FB}" srcId="{54CFBD05-568A-4556-9575-E07F4BBAFA7D}" destId="{10F2BFE7-97EA-455C-A5B7-CB2E3AD0F05C}" srcOrd="1" destOrd="0" parTransId="{23CD69C5-C008-4B47-8EDC-0EECAF42FA0E}" sibTransId="{D0DDFD5C-836E-4810-954B-D62E6C07743E}"/>
    <dgm:cxn modelId="{CF945D57-6151-44DE-8D6D-C839768C5294}" type="presOf" srcId="{10F2BFE7-97EA-455C-A5B7-CB2E3AD0F05C}" destId="{CF672367-9EB9-4062-B398-C06B4DFD8ECC}" srcOrd="0" destOrd="0" presId="urn:microsoft.com/office/officeart/2005/8/layout/default#5"/>
    <dgm:cxn modelId="{0F52C390-FDB5-4A7A-996B-8565B30A5667}" type="presParOf" srcId="{31EB617A-56B1-4825-8311-700B7760C387}" destId="{7A5D734E-998C-4F2D-89BA-F298449EC50B}" srcOrd="0" destOrd="0" presId="urn:microsoft.com/office/officeart/2005/8/layout/default#5"/>
    <dgm:cxn modelId="{F4E36E1A-BC92-4EA3-A6E3-93094C9D4497}" type="presParOf" srcId="{31EB617A-56B1-4825-8311-700B7760C387}" destId="{18001F11-74A4-471A-920D-1056691B9519}" srcOrd="1" destOrd="0" presId="urn:microsoft.com/office/officeart/2005/8/layout/default#5"/>
    <dgm:cxn modelId="{1DA423C0-8655-4D20-B628-B92A1AF2496D}" type="presParOf" srcId="{31EB617A-56B1-4825-8311-700B7760C387}" destId="{CF672367-9EB9-4062-B398-C06B4DFD8ECC}" srcOrd="2" destOrd="0" presId="urn:microsoft.com/office/officeart/2005/8/layout/default#5"/>
    <dgm:cxn modelId="{0D75004D-58C0-430A-90EF-0F7BEC25F27A}" type="presParOf" srcId="{31EB617A-56B1-4825-8311-700B7760C387}" destId="{7392CF34-525C-428B-AAFB-6C6E56B9A43F}" srcOrd="3" destOrd="0" presId="urn:microsoft.com/office/officeart/2005/8/layout/default#5"/>
    <dgm:cxn modelId="{4ED50AE7-5B2F-4207-9443-4230F3B8F65B}" type="presParOf" srcId="{31EB617A-56B1-4825-8311-700B7760C387}" destId="{C6EDB777-143D-4511-91E8-81FC820119A6}" srcOrd="4" destOrd="0" presId="urn:microsoft.com/office/officeart/2005/8/layout/default#5"/>
    <dgm:cxn modelId="{4B8EBF67-9456-440A-BE9C-AA8ABD971453}" type="presParOf" srcId="{31EB617A-56B1-4825-8311-700B7760C387}" destId="{8CBD452B-43D3-441A-BC4B-25EA7924964F}" srcOrd="5" destOrd="0" presId="urn:microsoft.com/office/officeart/2005/8/layout/default#5"/>
    <dgm:cxn modelId="{289EF99E-6047-4D2F-AF73-33FA48400457}" type="presParOf" srcId="{31EB617A-56B1-4825-8311-700B7760C387}" destId="{B7DF9D5E-6884-48F2-9B28-DADFC1882A7D}" srcOrd="6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CB41CB-7E7F-41C9-BC55-6A02507CB3B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791381-30C6-4CCF-B74B-DC4F10A13788}">
      <dgm:prSet phldrT="[Text]" custT="1"/>
      <dgm:spPr/>
      <dgm:t>
        <a:bodyPr/>
        <a:lstStyle/>
        <a:p>
          <a:r>
            <a:rPr lang="id-ID" sz="3200" dirty="0" smtClean="0">
              <a:latin typeface="Aharoni" panose="02010803020104030203" pitchFamily="2" charset="-79"/>
              <a:cs typeface="Aharoni" panose="02010803020104030203" pitchFamily="2" charset="-79"/>
            </a:rPr>
            <a:t>Pengertian bahasa Indonesia</a:t>
          </a:r>
          <a:endParaRPr lang="en-US" sz="32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4EEACA0-EDE6-4A60-9910-A538F5D4B1B0}" type="parTrans" cxnId="{ADEB207C-9D98-4A89-BBF6-E6EA250A954E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1174381-AD5D-4A81-A275-5C61835EE87D}" type="sibTrans" cxnId="{ADEB207C-9D98-4A89-BBF6-E6EA250A954E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D8F218CA-2D67-4517-AFFB-D2560985B9D6}">
      <dgm:prSet phldrT="[Text]" custT="1"/>
      <dgm:spPr/>
      <dgm:t>
        <a:bodyPr/>
        <a:lstStyle/>
        <a:p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Pulau</a:t>
          </a:r>
          <a:r>
            <a:rPr lang="en-US" sz="2000" dirty="0" smtClean="0">
              <a:latin typeface="Aharoni" panose="02010803020104030203" pitchFamily="2" charset="-79"/>
              <a:cs typeface="Aharoni" panose="02010803020104030203" pitchFamily="2" charset="-79"/>
            </a:rPr>
            <a:t>-</a:t>
          </a:r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pulau hindu. Kepulauan yang sangat dipengaruhi oleh kebudayaan Hindu. Jadi bukan pulau-pulau di wilayah RI saja, tetapi pulau di sekitarnya. </a:t>
          </a:r>
          <a:endParaRPr lang="en-US" sz="2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6D43825-6AEF-46F1-84A0-C9922AD88D52}" type="parTrans" cxnId="{3BE071B1-C7BA-4316-861D-0B69BE4B18EB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F2C78B40-42B8-4163-8CE1-3CA48A43D344}" type="sibTrans" cxnId="{3BE071B1-C7BA-4316-861D-0B69BE4B18EB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80BDCFEA-ECA5-48CA-B41F-31C53B476EAF}">
      <dgm:prSet phldrT="[Text]" custT="1"/>
      <dgm:spPr/>
      <dgm:t>
        <a:bodyPr/>
        <a:lstStyle/>
        <a:p>
          <a:r>
            <a:rPr lang="en-US" sz="2400" dirty="0" smtClean="0">
              <a:latin typeface="Aharoni" panose="02010803020104030203" pitchFamily="2" charset="-79"/>
              <a:cs typeface="Aharoni" panose="02010803020104030203" pitchFamily="2" charset="-79"/>
            </a:rPr>
            <a:t>George Samuel Windsor Earl (</a:t>
          </a:r>
          <a:r>
            <a:rPr lang="en-US" sz="2400" dirty="0" err="1" smtClean="0">
              <a:latin typeface="Aharoni" panose="02010803020104030203" pitchFamily="2" charset="-79"/>
              <a:cs typeface="Aharoni" panose="02010803020104030203" pitchFamily="2" charset="-79"/>
            </a:rPr>
            <a:t>Inggris</a:t>
          </a:r>
          <a:r>
            <a:rPr lang="en-US" sz="2400" dirty="0" smtClean="0">
              <a:latin typeface="Aharoni" panose="02010803020104030203" pitchFamily="2" charset="-79"/>
              <a:cs typeface="Aharoni" panose="02010803020104030203" pitchFamily="2" charset="-79"/>
            </a:rPr>
            <a:t>) </a:t>
          </a:r>
          <a:r>
            <a:rPr lang="en-US" sz="24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 </a:t>
          </a:r>
          <a:r>
            <a:rPr lang="en-US" sz="2400" dirty="0" err="1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Penggagas</a:t>
          </a:r>
          <a:r>
            <a:rPr lang="en-US" sz="24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 </a:t>
          </a:r>
          <a:r>
            <a:rPr lang="en-US" sz="2400" dirty="0" err="1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nama</a:t>
          </a:r>
          <a:r>
            <a:rPr lang="en-US" sz="24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 Indonesia (1850)</a:t>
          </a:r>
        </a:p>
        <a:p>
          <a:r>
            <a:rPr lang="en-US" sz="24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Tan </a:t>
          </a:r>
          <a:r>
            <a:rPr lang="en-US" sz="2400" dirty="0" err="1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Malaka</a:t>
          </a:r>
          <a:r>
            <a:rPr lang="en-US" sz="24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 </a:t>
          </a:r>
          <a:r>
            <a:rPr lang="en-US" sz="2400" dirty="0" err="1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Pengagas</a:t>
          </a:r>
          <a:r>
            <a:rPr lang="en-US" sz="24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 </a:t>
          </a:r>
          <a:r>
            <a:rPr lang="en-US" sz="2400" dirty="0" err="1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konsep</a:t>
          </a:r>
          <a:r>
            <a:rPr lang="en-US" sz="24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 RI</a:t>
          </a:r>
          <a:endParaRPr lang="en-US" sz="2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0BB573D-E119-4346-BF31-F3DC23CC278B}" type="parTrans" cxnId="{FD1266ED-31AF-49E1-84F6-1D185691A9CC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E542DCE-B900-4F04-8749-D736E3510A1B}" type="sibTrans" cxnId="{FD1266ED-31AF-49E1-84F6-1D185691A9CC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A3713791-0B57-40B0-BF34-651AA2868B8D}">
      <dgm:prSet custT="1"/>
      <dgm:spPr/>
      <dgm:t>
        <a:bodyPr/>
        <a:lstStyle/>
        <a:p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Kata Indonesia </a:t>
          </a:r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</a:t>
          </a:r>
          <a:r>
            <a:rPr lang="en-US" sz="2000" dirty="0" err="1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bahasa</a:t>
          </a:r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 L</a:t>
          </a:r>
          <a:r>
            <a:rPr lang="en-US" sz="20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a</a:t>
          </a:r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t</a:t>
          </a:r>
          <a:r>
            <a:rPr lang="en-US" sz="2000" dirty="0" err="1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i</a:t>
          </a:r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n</a:t>
          </a:r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0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000" dirty="0" err="1" smtClean="0">
              <a:latin typeface="Aharoni" panose="02010803020104030203" pitchFamily="2" charset="-79"/>
              <a:cs typeface="Aharoni" panose="02010803020104030203" pitchFamily="2" charset="-79"/>
            </a:rPr>
            <a:t>yaitu</a:t>
          </a:r>
          <a:r>
            <a:rPr lang="en-US" sz="2000" dirty="0" smtClean="0">
              <a:latin typeface="Aharoni" panose="02010803020104030203" pitchFamily="2" charset="-79"/>
              <a:cs typeface="Aharoni" panose="02010803020104030203" pitchFamily="2" charset="-79"/>
            </a:rPr>
            <a:t>: </a:t>
          </a:r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indos = hindu, nesos = pulau-pulau (kepulauan)</a:t>
          </a:r>
        </a:p>
      </dgm:t>
    </dgm:pt>
    <dgm:pt modelId="{DBE7581F-31DC-459C-96DE-D20505E1529A}" type="parTrans" cxnId="{22F5BF05-778D-4CCE-848D-D851BB391F45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1E64739-F798-455B-9176-F227B84441EE}" type="sibTrans" cxnId="{22F5BF05-778D-4CCE-848D-D851BB391F45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91F5AF6F-8F38-46BA-BF13-3A21AE1AEDA5}">
      <dgm:prSet custT="1"/>
      <dgm:spPr/>
      <dgm:t>
        <a:bodyPr/>
        <a:lstStyle/>
        <a:p>
          <a:endParaRPr lang="id-ID" sz="1800" dirty="0" smtClean="0">
            <a:latin typeface="Arial" pitchFamily="34" charset="0"/>
            <a:cs typeface="Arial" pitchFamily="34" charset="0"/>
          </a:endParaRPr>
        </a:p>
      </dgm:t>
    </dgm:pt>
    <dgm:pt modelId="{15045B8F-B5A2-4654-B064-A44F51F18BBE}" type="parTrans" cxnId="{35209CB9-2F13-488A-9DCD-A59D1E25A086}">
      <dgm:prSet/>
      <dgm:spPr/>
      <dgm:t>
        <a:bodyPr/>
        <a:lstStyle/>
        <a:p>
          <a:endParaRPr lang="id-ID"/>
        </a:p>
      </dgm:t>
    </dgm:pt>
    <dgm:pt modelId="{2FE5C68F-A8FD-46BA-8BDA-F1EA935B6D04}" type="sibTrans" cxnId="{35209CB9-2F13-488A-9DCD-A59D1E25A086}">
      <dgm:prSet/>
      <dgm:spPr/>
      <dgm:t>
        <a:bodyPr/>
        <a:lstStyle/>
        <a:p>
          <a:endParaRPr lang="id-ID"/>
        </a:p>
      </dgm:t>
    </dgm:pt>
    <dgm:pt modelId="{789D673A-F358-4589-B91C-826D60AB4F5C}" type="pres">
      <dgm:prSet presAssocID="{92CB41CB-7E7F-41C9-BC55-6A02507CB3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10BE76-2D63-48F0-B753-DBF4C024FD83}" type="pres">
      <dgm:prSet presAssocID="{7F791381-30C6-4CCF-B74B-DC4F10A13788}" presName="parentText" presStyleLbl="node1" presStyleIdx="0" presStyleCnt="3" custScaleY="58298" custLinFactNeighborY="44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18EEB-3000-4A81-BB9B-5925830DD20F}" type="pres">
      <dgm:prSet presAssocID="{7F791381-30C6-4CCF-B74B-DC4F10A1378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1A17A-185C-41F6-9856-072358A65913}" type="pres">
      <dgm:prSet presAssocID="{D8F218CA-2D67-4517-AFFB-D2560985B9D6}" presName="parentText" presStyleLbl="node1" presStyleIdx="1" presStyleCnt="3" custScaleY="610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4D0EC-0AD4-454A-B12D-A921C96829E1}" type="pres">
      <dgm:prSet presAssocID="{F2C78B40-42B8-4163-8CE1-3CA48A43D344}" presName="spacer" presStyleCnt="0"/>
      <dgm:spPr/>
    </dgm:pt>
    <dgm:pt modelId="{110C8EDB-73CD-4E3E-8B07-793CF868320F}" type="pres">
      <dgm:prSet presAssocID="{80BDCFEA-ECA5-48CA-B41F-31C53B476EAF}" presName="parentText" presStyleLbl="node1" presStyleIdx="2" presStyleCnt="3" custScaleY="702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BB619B-2CD4-4BEA-A28F-3B1F7A7A851B}" type="presOf" srcId="{D8F218CA-2D67-4517-AFFB-D2560985B9D6}" destId="{4C31A17A-185C-41F6-9856-072358A65913}" srcOrd="0" destOrd="0" presId="urn:microsoft.com/office/officeart/2005/8/layout/vList2"/>
    <dgm:cxn modelId="{4B869464-ECDC-4908-A26A-72786C150FEF}" type="presOf" srcId="{80BDCFEA-ECA5-48CA-B41F-31C53B476EAF}" destId="{110C8EDB-73CD-4E3E-8B07-793CF868320F}" srcOrd="0" destOrd="0" presId="urn:microsoft.com/office/officeart/2005/8/layout/vList2"/>
    <dgm:cxn modelId="{3BE071B1-C7BA-4316-861D-0B69BE4B18EB}" srcId="{92CB41CB-7E7F-41C9-BC55-6A02507CB3BE}" destId="{D8F218CA-2D67-4517-AFFB-D2560985B9D6}" srcOrd="1" destOrd="0" parTransId="{06D43825-6AEF-46F1-84A0-C9922AD88D52}" sibTransId="{F2C78B40-42B8-4163-8CE1-3CA48A43D344}"/>
    <dgm:cxn modelId="{67008496-2443-4DF6-B492-6A1438FB7A52}" type="presOf" srcId="{92CB41CB-7E7F-41C9-BC55-6A02507CB3BE}" destId="{789D673A-F358-4589-B91C-826D60AB4F5C}" srcOrd="0" destOrd="0" presId="urn:microsoft.com/office/officeart/2005/8/layout/vList2"/>
    <dgm:cxn modelId="{09B24102-0A56-40F9-9FE7-24CCAE3BF017}" type="presOf" srcId="{A3713791-0B57-40B0-BF34-651AA2868B8D}" destId="{7A318EEB-3000-4A81-BB9B-5925830DD20F}" srcOrd="0" destOrd="1" presId="urn:microsoft.com/office/officeart/2005/8/layout/vList2"/>
    <dgm:cxn modelId="{FD1266ED-31AF-49E1-84F6-1D185691A9CC}" srcId="{92CB41CB-7E7F-41C9-BC55-6A02507CB3BE}" destId="{80BDCFEA-ECA5-48CA-B41F-31C53B476EAF}" srcOrd="2" destOrd="0" parTransId="{A0BB573D-E119-4346-BF31-F3DC23CC278B}" sibTransId="{EE542DCE-B900-4F04-8749-D736E3510A1B}"/>
    <dgm:cxn modelId="{35209CB9-2F13-488A-9DCD-A59D1E25A086}" srcId="{7F791381-30C6-4CCF-B74B-DC4F10A13788}" destId="{91F5AF6F-8F38-46BA-BF13-3A21AE1AEDA5}" srcOrd="0" destOrd="0" parTransId="{15045B8F-B5A2-4654-B064-A44F51F18BBE}" sibTransId="{2FE5C68F-A8FD-46BA-8BDA-F1EA935B6D04}"/>
    <dgm:cxn modelId="{ADEB207C-9D98-4A89-BBF6-E6EA250A954E}" srcId="{92CB41CB-7E7F-41C9-BC55-6A02507CB3BE}" destId="{7F791381-30C6-4CCF-B74B-DC4F10A13788}" srcOrd="0" destOrd="0" parTransId="{74EEACA0-EDE6-4A60-9910-A538F5D4B1B0}" sibTransId="{71174381-AD5D-4A81-A275-5C61835EE87D}"/>
    <dgm:cxn modelId="{E13F5D27-0529-4BCB-8B55-B3BE647A66BA}" type="presOf" srcId="{7F791381-30C6-4CCF-B74B-DC4F10A13788}" destId="{B810BE76-2D63-48F0-B753-DBF4C024FD83}" srcOrd="0" destOrd="0" presId="urn:microsoft.com/office/officeart/2005/8/layout/vList2"/>
    <dgm:cxn modelId="{0CE65C78-942F-4EFF-8B7F-09BFA701F079}" type="presOf" srcId="{91F5AF6F-8F38-46BA-BF13-3A21AE1AEDA5}" destId="{7A318EEB-3000-4A81-BB9B-5925830DD20F}" srcOrd="0" destOrd="0" presId="urn:microsoft.com/office/officeart/2005/8/layout/vList2"/>
    <dgm:cxn modelId="{22F5BF05-778D-4CCE-848D-D851BB391F45}" srcId="{7F791381-30C6-4CCF-B74B-DC4F10A13788}" destId="{A3713791-0B57-40B0-BF34-651AA2868B8D}" srcOrd="1" destOrd="0" parTransId="{DBE7581F-31DC-459C-96DE-D20505E1529A}" sibTransId="{71E64739-F798-455B-9176-F227B84441EE}"/>
    <dgm:cxn modelId="{A67D89B9-3F2B-465E-967A-3432837E87ED}" type="presParOf" srcId="{789D673A-F358-4589-B91C-826D60AB4F5C}" destId="{B810BE76-2D63-48F0-B753-DBF4C024FD83}" srcOrd="0" destOrd="0" presId="urn:microsoft.com/office/officeart/2005/8/layout/vList2"/>
    <dgm:cxn modelId="{486B3EF5-2CD8-42F8-9C6A-B38A195678F6}" type="presParOf" srcId="{789D673A-F358-4589-B91C-826D60AB4F5C}" destId="{7A318EEB-3000-4A81-BB9B-5925830DD20F}" srcOrd="1" destOrd="0" presId="urn:microsoft.com/office/officeart/2005/8/layout/vList2"/>
    <dgm:cxn modelId="{695C397D-27ED-4C7B-8FB8-6487EB8864EE}" type="presParOf" srcId="{789D673A-F358-4589-B91C-826D60AB4F5C}" destId="{4C31A17A-185C-41F6-9856-072358A65913}" srcOrd="2" destOrd="0" presId="urn:microsoft.com/office/officeart/2005/8/layout/vList2"/>
    <dgm:cxn modelId="{40163B5C-5954-4889-B2A9-829208B30071}" type="presParOf" srcId="{789D673A-F358-4589-B91C-826D60AB4F5C}" destId="{5994D0EC-0AD4-454A-B12D-A921C96829E1}" srcOrd="3" destOrd="0" presId="urn:microsoft.com/office/officeart/2005/8/layout/vList2"/>
    <dgm:cxn modelId="{4364A2B7-34B2-4D60-8F92-38796D4B9132}" type="presParOf" srcId="{789D673A-F358-4589-B91C-826D60AB4F5C}" destId="{110C8EDB-73CD-4E3E-8B07-793CF868320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200B13-DD59-435D-8D5B-DAC9136729BC}" type="doc">
      <dgm:prSet loTypeId="urn:microsoft.com/office/officeart/2005/8/layout/hProcess9" loCatId="process" qsTypeId="urn:microsoft.com/office/officeart/2005/8/quickstyle/simple3" qsCatId="simple" csTypeId="urn:microsoft.com/office/officeart/2005/8/colors/colorful3" csCatId="colorful" phldr="1"/>
      <dgm:spPr/>
    </dgm:pt>
    <dgm:pt modelId="{E9FCE49E-E39B-453C-A626-87C44A1AF7E1}">
      <dgm:prSet phldrT="[Text]" custT="1"/>
      <dgm:spPr/>
      <dgm:t>
        <a:bodyPr/>
        <a:lstStyle/>
        <a:p>
          <a:r>
            <a:rPr lang="id-ID" sz="3200" dirty="0" smtClean="0">
              <a:latin typeface="Aharoni" panose="02010803020104030203" pitchFamily="2" charset="-79"/>
              <a:cs typeface="Aharoni" panose="02010803020104030203" pitchFamily="2" charset="-79"/>
            </a:rPr>
            <a:t>Indonesia</a:t>
          </a:r>
          <a:r>
            <a:rPr lang="en-US" sz="3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32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 </a:t>
          </a:r>
          <a:r>
            <a:rPr lang="id-ID" sz="3200" dirty="0" smtClean="0">
              <a:latin typeface="Aharoni" panose="02010803020104030203" pitchFamily="2" charset="-79"/>
              <a:cs typeface="Aharoni" panose="02010803020104030203" pitchFamily="2" charset="-79"/>
            </a:rPr>
            <a:t>daerah atau wilayah yang dipengaruhi kebudayaan </a:t>
          </a:r>
          <a:r>
            <a:rPr lang="en-US" sz="3200" dirty="0" smtClean="0">
              <a:latin typeface="Aharoni" panose="02010803020104030203" pitchFamily="2" charset="-79"/>
              <a:cs typeface="Aharoni" panose="02010803020104030203" pitchFamily="2" charset="-79"/>
            </a:rPr>
            <a:t>H</a:t>
          </a:r>
          <a:r>
            <a:rPr lang="id-ID" sz="3200" dirty="0" smtClean="0">
              <a:latin typeface="Aharoni" panose="02010803020104030203" pitchFamily="2" charset="-79"/>
              <a:cs typeface="Aharoni" panose="02010803020104030203" pitchFamily="2" charset="-79"/>
            </a:rPr>
            <a:t>indu</a:t>
          </a:r>
          <a:r>
            <a:rPr lang="en-US" sz="3200" dirty="0" smtClean="0">
              <a:latin typeface="Aharoni" panose="02010803020104030203" pitchFamily="2" charset="-79"/>
              <a:cs typeface="Aharoni" panose="02010803020104030203" pitchFamily="2" charset="-79"/>
            </a:rPr>
            <a:t>.</a:t>
          </a:r>
        </a:p>
      </dgm:t>
    </dgm:pt>
    <dgm:pt modelId="{63933E05-1825-4799-A3FF-04D6263449BE}" type="parTrans" cxnId="{02C54790-5F10-41BC-8308-13420F843248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54CBF26D-D4DD-47A5-AA32-826C41A75A58}" type="sibTrans" cxnId="{02C54790-5F10-41BC-8308-13420F843248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14445EE8-6DA3-4631-9CFE-FD6C898C66D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>
              <a:latin typeface="Aharoni" panose="02010803020104030203" pitchFamily="2" charset="-79"/>
              <a:cs typeface="Aharoni" panose="02010803020104030203" pitchFamily="2" charset="-79"/>
            </a:rPr>
            <a:t>B</a:t>
          </a:r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ahasa Indonesia</a:t>
          </a:r>
          <a:r>
            <a:rPr lang="en-US" sz="20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 </a:t>
          </a:r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bahasa yang hidup dan dipergunakan penduduk yang mendiami wilayah Republik Indonesia dan diakui kebe</a:t>
          </a:r>
          <a:r>
            <a:rPr lang="en-US" sz="2000" dirty="0" smtClean="0">
              <a:latin typeface="Aharoni" panose="02010803020104030203" pitchFamily="2" charset="-79"/>
              <a:cs typeface="Aharoni" panose="02010803020104030203" pitchFamily="2" charset="-79"/>
            </a:rPr>
            <a:t>r</a:t>
          </a:r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adaannya dengan UUD 1945, pasal 36 Bab XV.</a:t>
          </a:r>
          <a:endParaRPr lang="en-US" sz="2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75663D0-94BE-4FFE-8602-C115A7F39D3F}" type="parTrans" cxnId="{544576F0-9235-4F63-88D0-48CD7E77F89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62C616CC-00D1-4954-88E8-67525E46D2B5}" type="sibTrans" cxnId="{544576F0-9235-4F63-88D0-48CD7E77F89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205B326D-C46E-49C3-A797-E0C01855499C}" type="pres">
      <dgm:prSet presAssocID="{4F200B13-DD59-435D-8D5B-DAC9136729BC}" presName="CompostProcess" presStyleCnt="0">
        <dgm:presLayoutVars>
          <dgm:dir/>
          <dgm:resizeHandles val="exact"/>
        </dgm:presLayoutVars>
      </dgm:prSet>
      <dgm:spPr/>
    </dgm:pt>
    <dgm:pt modelId="{B8D583FC-0002-4855-91DE-89F4480CDC20}" type="pres">
      <dgm:prSet presAssocID="{4F200B13-DD59-435D-8D5B-DAC9136729BC}" presName="arrow" presStyleLbl="bgShp" presStyleIdx="0" presStyleCnt="1" custLinFactNeighborX="-750" custLinFactNeighborY="-411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3604990A-BA1D-4F95-810E-B2607FAE31BA}" type="pres">
      <dgm:prSet presAssocID="{4F200B13-DD59-435D-8D5B-DAC9136729BC}" presName="linearProcess" presStyleCnt="0"/>
      <dgm:spPr/>
    </dgm:pt>
    <dgm:pt modelId="{1A84F13C-1413-4B00-AEC4-E4CB30EF817C}" type="pres">
      <dgm:prSet presAssocID="{E9FCE49E-E39B-453C-A626-87C44A1AF7E1}" presName="textNode" presStyleLbl="node1" presStyleIdx="0" presStyleCnt="2" custScaleX="104781" custScaleY="119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FD38B-D541-4550-8640-3B3446970FD4}" type="pres">
      <dgm:prSet presAssocID="{54CBF26D-D4DD-47A5-AA32-826C41A75A58}" presName="sibTrans" presStyleCnt="0"/>
      <dgm:spPr/>
    </dgm:pt>
    <dgm:pt modelId="{D4BCC7D5-8352-4EA8-AE5F-3FDC0E6906EA}" type="pres">
      <dgm:prSet presAssocID="{14445EE8-6DA3-4631-9CFE-FD6C898C66D2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7D09FA-0466-4F4C-988C-42E4AF5702C5}" type="presOf" srcId="{4F200B13-DD59-435D-8D5B-DAC9136729BC}" destId="{205B326D-C46E-49C3-A797-E0C01855499C}" srcOrd="0" destOrd="0" presId="urn:microsoft.com/office/officeart/2005/8/layout/hProcess9"/>
    <dgm:cxn modelId="{544576F0-9235-4F63-88D0-48CD7E77F893}" srcId="{4F200B13-DD59-435D-8D5B-DAC9136729BC}" destId="{14445EE8-6DA3-4631-9CFE-FD6C898C66D2}" srcOrd="1" destOrd="0" parTransId="{875663D0-94BE-4FFE-8602-C115A7F39D3F}" sibTransId="{62C616CC-00D1-4954-88E8-67525E46D2B5}"/>
    <dgm:cxn modelId="{E2B4E6C1-7CB0-41B7-B33D-7B6217CE7FB3}" type="presOf" srcId="{14445EE8-6DA3-4631-9CFE-FD6C898C66D2}" destId="{D4BCC7D5-8352-4EA8-AE5F-3FDC0E6906EA}" srcOrd="0" destOrd="0" presId="urn:microsoft.com/office/officeart/2005/8/layout/hProcess9"/>
    <dgm:cxn modelId="{02C54790-5F10-41BC-8308-13420F843248}" srcId="{4F200B13-DD59-435D-8D5B-DAC9136729BC}" destId="{E9FCE49E-E39B-453C-A626-87C44A1AF7E1}" srcOrd="0" destOrd="0" parTransId="{63933E05-1825-4799-A3FF-04D6263449BE}" sibTransId="{54CBF26D-D4DD-47A5-AA32-826C41A75A58}"/>
    <dgm:cxn modelId="{82B117BA-2433-4988-BF1B-C0870D92293F}" type="presOf" srcId="{E9FCE49E-E39B-453C-A626-87C44A1AF7E1}" destId="{1A84F13C-1413-4B00-AEC4-E4CB30EF817C}" srcOrd="0" destOrd="0" presId="urn:microsoft.com/office/officeart/2005/8/layout/hProcess9"/>
    <dgm:cxn modelId="{7908DA81-E93A-4937-A3EE-CB691AE9DC80}" type="presParOf" srcId="{205B326D-C46E-49C3-A797-E0C01855499C}" destId="{B8D583FC-0002-4855-91DE-89F4480CDC20}" srcOrd="0" destOrd="0" presId="urn:microsoft.com/office/officeart/2005/8/layout/hProcess9"/>
    <dgm:cxn modelId="{282162C9-4C20-40A7-B33F-2EBA1A580CF8}" type="presParOf" srcId="{205B326D-C46E-49C3-A797-E0C01855499C}" destId="{3604990A-BA1D-4F95-810E-B2607FAE31BA}" srcOrd="1" destOrd="0" presId="urn:microsoft.com/office/officeart/2005/8/layout/hProcess9"/>
    <dgm:cxn modelId="{ECC2CA62-BEAF-4A5E-A056-3EB8D89ED72C}" type="presParOf" srcId="{3604990A-BA1D-4F95-810E-B2607FAE31BA}" destId="{1A84F13C-1413-4B00-AEC4-E4CB30EF817C}" srcOrd="0" destOrd="0" presId="urn:microsoft.com/office/officeart/2005/8/layout/hProcess9"/>
    <dgm:cxn modelId="{5A2FECD4-65E1-48D7-8DC2-C0E960AD0F0C}" type="presParOf" srcId="{3604990A-BA1D-4F95-810E-B2607FAE31BA}" destId="{A78FD38B-D541-4550-8640-3B3446970FD4}" srcOrd="1" destOrd="0" presId="urn:microsoft.com/office/officeart/2005/8/layout/hProcess9"/>
    <dgm:cxn modelId="{56A1D364-B529-4F0C-8F9A-DA3B41F3C7E9}" type="presParOf" srcId="{3604990A-BA1D-4F95-810E-B2607FAE31BA}" destId="{D4BCC7D5-8352-4EA8-AE5F-3FDC0E6906E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351835-2D65-4708-8668-01D7799D6B67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968E645-F1DC-423C-907C-A6FBAC92D913}">
      <dgm:prSet phldrT="[Text]" custT="1"/>
      <dgm:spPr/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Austris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E99F0E75-D99B-481F-9DFE-12728D311F78}" type="parTrans" cxnId="{A451B284-A24F-4646-B626-E0D334C1AC1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82C67501-C567-4E57-9B15-9462BACA2802}" type="sibTrans" cxnId="{A451B284-A24F-4646-B626-E0D334C1AC1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8B2DEF4C-12D0-4113-B510-67763EBEAFC3}">
      <dgm:prSet phldrT="[Text]"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Austro Asia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C81E12E1-CFC5-480A-BEA1-7557B2B7BA76}" type="parTrans" cxnId="{17036E7A-5C1D-4CC7-A1DD-708927D1DE3D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854855AD-1FE4-465E-A306-94F703ABCDB0}" type="sibTrans" cxnId="{17036E7A-5C1D-4CC7-A1DD-708927D1DE3D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1DA07C87-8B61-4505-B99D-3F00630C2E1E}">
      <dgm:prSet phldrT="[Text]"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Mon -Khmer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B70046CD-5091-4AFF-9D0C-FCCACBFD96E3}" type="parTrans" cxnId="{4FF2682B-18A4-49E5-BB54-ADC344157CB4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6B03FF6-C47D-4BC6-A3EA-F61C47534F97}" type="sibTrans" cxnId="{4FF2682B-18A4-49E5-BB54-ADC344157CB4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86104561-E0D3-49DE-84AB-FEE45E56B3C0}">
      <dgm:prSet phldrT="[Text]" custT="1"/>
      <dgm:spPr/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Munda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3C8CC908-21CB-4335-A574-96A2258A18C4}" type="parTrans" cxnId="{FD852F97-3322-4E62-8E05-C080CD2458FA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B65DAA5-8482-479B-8F5E-335830CF1594}" type="sibTrans" cxnId="{FD852F97-3322-4E62-8E05-C080CD2458FA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77531864-FEE8-401C-84D9-9CB61F3CB76A}">
      <dgm:prSet phldrT="[Text]"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Austronesia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513993F9-45BE-4332-BB0A-18AB670250F6}" type="parTrans" cxnId="{C6DB3BAF-3B0F-4341-935D-14A4CEA9F836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6D011F6B-9C43-4C11-ACFA-5538200E6A1A}" type="sibTrans" cxnId="{C6DB3BAF-3B0F-4341-935D-14A4CEA9F836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F67E5F63-64A7-4CDF-B0DD-32CF583DCBDA}">
      <dgm:prSet phldrT="[Text]"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Nusantara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A6D25EB3-AE8F-4D34-87B5-78D282F910C8}" type="parTrans" cxnId="{7DCDDE75-890A-42E1-8FAC-D536F32CEFC6}">
      <dgm:prSet custT="1"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7C5C0073-13AE-43AA-BEA1-0D78D2BCF38C}" type="sibTrans" cxnId="{7DCDDE75-890A-42E1-8FAC-D536F32CEFC6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A7B070F6-FF4A-4183-9BF3-F40F0FAC71F6}">
      <dgm:prSet phldrT="[Text]"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Santali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86BEE5EF-8CB1-45FE-941E-097C6734E11F}" type="parTrans" cxnId="{EA09DA50-C24D-4B6A-8CFE-67F4A9AFF79D}">
      <dgm:prSet/>
      <dgm:spPr/>
      <dgm:t>
        <a:bodyPr/>
        <a:lstStyle/>
        <a:p>
          <a:endParaRPr lang="en-US"/>
        </a:p>
      </dgm:t>
    </dgm:pt>
    <dgm:pt modelId="{8B76DF81-C255-470C-B6ED-94B642FC2394}" type="sibTrans" cxnId="{EA09DA50-C24D-4B6A-8CFE-67F4A9AFF79D}">
      <dgm:prSet/>
      <dgm:spPr/>
      <dgm:t>
        <a:bodyPr/>
        <a:lstStyle/>
        <a:p>
          <a:endParaRPr lang="en-US"/>
        </a:p>
      </dgm:t>
    </dgm:pt>
    <dgm:pt modelId="{6B4A6ADD-066C-4BA6-B1F9-A8A1ED903D0A}">
      <dgm:prSet phldrT="[Text]"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Lain-lain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6CF8F773-0C3F-44AC-BB9E-ACB24FF065EE}" type="parTrans" cxnId="{00D6211E-7FEB-4586-975B-4C0DE2C9AB30}">
      <dgm:prSet/>
      <dgm:spPr/>
      <dgm:t>
        <a:bodyPr/>
        <a:lstStyle/>
        <a:p>
          <a:endParaRPr lang="en-US"/>
        </a:p>
      </dgm:t>
    </dgm:pt>
    <dgm:pt modelId="{1D255025-BD5E-4067-B9AD-FC2B75A71BF3}" type="sibTrans" cxnId="{00D6211E-7FEB-4586-975B-4C0DE2C9AB30}">
      <dgm:prSet/>
      <dgm:spPr/>
      <dgm:t>
        <a:bodyPr/>
        <a:lstStyle/>
        <a:p>
          <a:endParaRPr lang="en-US"/>
        </a:p>
      </dgm:t>
    </dgm:pt>
    <dgm:pt modelId="{63FD2687-6B1F-4CAF-AF16-6F6667200AFE}">
      <dgm:prSet phldrT="[Text]"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Oceania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11E61EB0-99DC-4018-8511-074CEFD08570}" type="parTrans" cxnId="{5EC12E13-F9B3-47F1-B835-2D9B21E69494}">
      <dgm:prSet/>
      <dgm:spPr/>
      <dgm:t>
        <a:bodyPr/>
        <a:lstStyle/>
        <a:p>
          <a:endParaRPr lang="en-US"/>
        </a:p>
      </dgm:t>
    </dgm:pt>
    <dgm:pt modelId="{CBF9B584-E6A5-4644-8B41-EDDCE63AFF10}" type="sibTrans" cxnId="{5EC12E13-F9B3-47F1-B835-2D9B21E69494}">
      <dgm:prSet/>
      <dgm:spPr/>
      <dgm:t>
        <a:bodyPr/>
        <a:lstStyle/>
        <a:p>
          <a:endParaRPr lang="en-US"/>
        </a:p>
      </dgm:t>
    </dgm:pt>
    <dgm:pt modelId="{F4D77B87-8F36-4214-9757-754FA49DA26E}">
      <dgm:prSet phldrT="[Text]"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Melanesia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2E589A34-005A-4F19-A134-84DD881E11D2}" type="parTrans" cxnId="{0EC469A9-DAE6-4E1F-A564-F0B8BF8C6E79}">
      <dgm:prSet/>
      <dgm:spPr/>
      <dgm:t>
        <a:bodyPr/>
        <a:lstStyle/>
        <a:p>
          <a:endParaRPr lang="en-US"/>
        </a:p>
      </dgm:t>
    </dgm:pt>
    <dgm:pt modelId="{D9ACC458-A1BF-41D8-9BE7-98D4CFD4835A}" type="sibTrans" cxnId="{0EC469A9-DAE6-4E1F-A564-F0B8BF8C6E79}">
      <dgm:prSet/>
      <dgm:spPr/>
      <dgm:t>
        <a:bodyPr/>
        <a:lstStyle/>
        <a:p>
          <a:endParaRPr lang="en-US"/>
        </a:p>
      </dgm:t>
    </dgm:pt>
    <dgm:pt modelId="{5B167BFC-15C6-4F1C-AA23-73DF3FFA925E}">
      <dgm:prSet phldrT="[Text]" custT="1"/>
      <dgm:spPr/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Mikronesia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8C983CD2-7E36-4272-82EA-A56B549B6959}" type="parTrans" cxnId="{C39B7C68-A4E0-4160-B192-E53B8CFFDD32}">
      <dgm:prSet/>
      <dgm:spPr/>
      <dgm:t>
        <a:bodyPr/>
        <a:lstStyle/>
        <a:p>
          <a:endParaRPr lang="en-US"/>
        </a:p>
      </dgm:t>
    </dgm:pt>
    <dgm:pt modelId="{8A9C2C05-52ED-4899-A6D2-F675A24FF951}" type="sibTrans" cxnId="{C39B7C68-A4E0-4160-B192-E53B8CFFDD32}">
      <dgm:prSet/>
      <dgm:spPr/>
      <dgm:t>
        <a:bodyPr/>
        <a:lstStyle/>
        <a:p>
          <a:endParaRPr lang="en-US"/>
        </a:p>
      </dgm:t>
    </dgm:pt>
    <dgm:pt modelId="{7484F4EC-B7E4-4E22-A730-C745E3E235BC}">
      <dgm:prSet phldrT="[Text]" custT="1"/>
      <dgm:spPr/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Polinesia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4025AEB3-0D43-4CB7-83DC-4F4A26535EAC}" type="parTrans" cxnId="{9FF12EE0-CDB2-4D88-B470-8AF65074E091}">
      <dgm:prSet/>
      <dgm:spPr/>
      <dgm:t>
        <a:bodyPr/>
        <a:lstStyle/>
        <a:p>
          <a:endParaRPr lang="en-US"/>
        </a:p>
      </dgm:t>
    </dgm:pt>
    <dgm:pt modelId="{1C0562F2-97D2-4DD0-B699-46A455CB857F}" type="sibTrans" cxnId="{9FF12EE0-CDB2-4D88-B470-8AF65074E091}">
      <dgm:prSet/>
      <dgm:spPr/>
      <dgm:t>
        <a:bodyPr/>
        <a:lstStyle/>
        <a:p>
          <a:endParaRPr lang="en-US"/>
        </a:p>
      </dgm:t>
    </dgm:pt>
    <dgm:pt modelId="{0F191BDF-1923-4D1F-879C-2BD484B09795}" type="pres">
      <dgm:prSet presAssocID="{8B351835-2D65-4708-8668-01D7799D6B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CA0648-886C-4B63-9E4C-919CF58C901A}" type="pres">
      <dgm:prSet presAssocID="{2968E645-F1DC-423C-907C-A6FBAC92D913}" presName="root1" presStyleCnt="0"/>
      <dgm:spPr/>
    </dgm:pt>
    <dgm:pt modelId="{C5F2B4C5-E01E-40DD-A325-FC5A9EE0FB50}" type="pres">
      <dgm:prSet presAssocID="{2968E645-F1DC-423C-907C-A6FBAC92D91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50741A-0F2E-47F0-96C6-6284C9273C6B}" type="pres">
      <dgm:prSet presAssocID="{2968E645-F1DC-423C-907C-A6FBAC92D913}" presName="level2hierChild" presStyleCnt="0"/>
      <dgm:spPr/>
    </dgm:pt>
    <dgm:pt modelId="{2DFFB8A8-365A-4068-BBE7-1D7DFB7A9917}" type="pres">
      <dgm:prSet presAssocID="{C81E12E1-CFC5-480A-BEA1-7557B2B7BA7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B9F98AE-3E4A-425E-B2F6-C6B2845A2BA3}" type="pres">
      <dgm:prSet presAssocID="{C81E12E1-CFC5-480A-BEA1-7557B2B7BA7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D0EA388-B6B1-46FA-82FB-F53FFD496325}" type="pres">
      <dgm:prSet presAssocID="{8B2DEF4C-12D0-4113-B510-67763EBEAFC3}" presName="root2" presStyleCnt="0"/>
      <dgm:spPr/>
    </dgm:pt>
    <dgm:pt modelId="{59941403-2339-4821-BD6A-7B3D3F90A376}" type="pres">
      <dgm:prSet presAssocID="{8B2DEF4C-12D0-4113-B510-67763EBEAFC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C3EB46-15FA-4F17-B46B-BE9CCE71C5C4}" type="pres">
      <dgm:prSet presAssocID="{8B2DEF4C-12D0-4113-B510-67763EBEAFC3}" presName="level3hierChild" presStyleCnt="0"/>
      <dgm:spPr/>
    </dgm:pt>
    <dgm:pt modelId="{75F033E7-8450-4ECB-883A-87CAC6DD239F}" type="pres">
      <dgm:prSet presAssocID="{B70046CD-5091-4AFF-9D0C-FCCACBFD96E3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CCD5FCBF-7A87-4320-B5E8-F8E03CAAC1C8}" type="pres">
      <dgm:prSet presAssocID="{B70046CD-5091-4AFF-9D0C-FCCACBFD96E3}" presName="connTx" presStyleLbl="parChTrans1D3" presStyleIdx="0" presStyleCnt="6"/>
      <dgm:spPr/>
      <dgm:t>
        <a:bodyPr/>
        <a:lstStyle/>
        <a:p>
          <a:endParaRPr lang="en-US"/>
        </a:p>
      </dgm:t>
    </dgm:pt>
    <dgm:pt modelId="{A0E317B2-C7D6-4DAC-BE8D-6DF974EE6CEA}" type="pres">
      <dgm:prSet presAssocID="{1DA07C87-8B61-4505-B99D-3F00630C2E1E}" presName="root2" presStyleCnt="0"/>
      <dgm:spPr/>
    </dgm:pt>
    <dgm:pt modelId="{1FFEAD86-305F-4394-969F-356BAB53FC35}" type="pres">
      <dgm:prSet presAssocID="{1DA07C87-8B61-4505-B99D-3F00630C2E1E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9E8B25-31CB-47BF-B1BA-9E0A13AAF816}" type="pres">
      <dgm:prSet presAssocID="{1DA07C87-8B61-4505-B99D-3F00630C2E1E}" presName="level3hierChild" presStyleCnt="0"/>
      <dgm:spPr/>
    </dgm:pt>
    <dgm:pt modelId="{4275F9FA-157F-4963-9418-7226F1F04A16}" type="pres">
      <dgm:prSet presAssocID="{3C8CC908-21CB-4335-A574-96A2258A18C4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9EDB01A5-4F02-44A5-9111-0A76EBBDB6F4}" type="pres">
      <dgm:prSet presAssocID="{3C8CC908-21CB-4335-A574-96A2258A18C4}" presName="connTx" presStyleLbl="parChTrans1D3" presStyleIdx="1" presStyleCnt="6"/>
      <dgm:spPr/>
      <dgm:t>
        <a:bodyPr/>
        <a:lstStyle/>
        <a:p>
          <a:endParaRPr lang="en-US"/>
        </a:p>
      </dgm:t>
    </dgm:pt>
    <dgm:pt modelId="{BF2D80BB-91A4-419A-93C2-2DF3EFB73A5E}" type="pres">
      <dgm:prSet presAssocID="{86104561-E0D3-49DE-84AB-FEE45E56B3C0}" presName="root2" presStyleCnt="0"/>
      <dgm:spPr/>
    </dgm:pt>
    <dgm:pt modelId="{30813245-284A-43A2-96A5-EC8B6B7EAFAC}" type="pres">
      <dgm:prSet presAssocID="{86104561-E0D3-49DE-84AB-FEE45E56B3C0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343733-8314-4A87-826F-000C2F8A09C4}" type="pres">
      <dgm:prSet presAssocID="{86104561-E0D3-49DE-84AB-FEE45E56B3C0}" presName="level3hierChild" presStyleCnt="0"/>
      <dgm:spPr/>
    </dgm:pt>
    <dgm:pt modelId="{6B05235C-5FEC-433C-8D17-9612ED418387}" type="pres">
      <dgm:prSet presAssocID="{86BEE5EF-8CB1-45FE-941E-097C6734E11F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7B1040C7-5DD8-4576-916B-CE9CEB176E20}" type="pres">
      <dgm:prSet presAssocID="{86BEE5EF-8CB1-45FE-941E-097C6734E11F}" presName="connTx" presStyleLbl="parChTrans1D3" presStyleIdx="2" presStyleCnt="6"/>
      <dgm:spPr/>
      <dgm:t>
        <a:bodyPr/>
        <a:lstStyle/>
        <a:p>
          <a:endParaRPr lang="en-US"/>
        </a:p>
      </dgm:t>
    </dgm:pt>
    <dgm:pt modelId="{2D3DF9B6-95B6-415B-BB3A-7CDBD7532090}" type="pres">
      <dgm:prSet presAssocID="{A7B070F6-FF4A-4183-9BF3-F40F0FAC71F6}" presName="root2" presStyleCnt="0"/>
      <dgm:spPr/>
    </dgm:pt>
    <dgm:pt modelId="{508C4A81-C388-4185-ACFD-511310B4E9FE}" type="pres">
      <dgm:prSet presAssocID="{A7B070F6-FF4A-4183-9BF3-F40F0FAC71F6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B40F45-A22E-4DE6-A569-FA033E676DE4}" type="pres">
      <dgm:prSet presAssocID="{A7B070F6-FF4A-4183-9BF3-F40F0FAC71F6}" presName="level3hierChild" presStyleCnt="0"/>
      <dgm:spPr/>
    </dgm:pt>
    <dgm:pt modelId="{56B0830E-D48D-4168-96DD-5817677B840D}" type="pres">
      <dgm:prSet presAssocID="{6CF8F773-0C3F-44AC-BB9E-ACB24FF065EE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051A8B49-D84C-4676-B692-B1EA1B85D8CD}" type="pres">
      <dgm:prSet presAssocID="{6CF8F773-0C3F-44AC-BB9E-ACB24FF065EE}" presName="connTx" presStyleLbl="parChTrans1D3" presStyleIdx="3" presStyleCnt="6"/>
      <dgm:spPr/>
      <dgm:t>
        <a:bodyPr/>
        <a:lstStyle/>
        <a:p>
          <a:endParaRPr lang="en-US"/>
        </a:p>
      </dgm:t>
    </dgm:pt>
    <dgm:pt modelId="{623BB810-837F-4F35-A909-1E1750783372}" type="pres">
      <dgm:prSet presAssocID="{6B4A6ADD-066C-4BA6-B1F9-A8A1ED903D0A}" presName="root2" presStyleCnt="0"/>
      <dgm:spPr/>
    </dgm:pt>
    <dgm:pt modelId="{F0C0F9AB-B84A-4ADE-AF5F-AA78A33B2BF7}" type="pres">
      <dgm:prSet presAssocID="{6B4A6ADD-066C-4BA6-B1F9-A8A1ED903D0A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FC840B-A76A-41C1-9558-B5703A93B088}" type="pres">
      <dgm:prSet presAssocID="{6B4A6ADD-066C-4BA6-B1F9-A8A1ED903D0A}" presName="level3hierChild" presStyleCnt="0"/>
      <dgm:spPr/>
    </dgm:pt>
    <dgm:pt modelId="{B4A2CFF6-1498-4A5E-B389-4B13DB6A4B11}" type="pres">
      <dgm:prSet presAssocID="{513993F9-45BE-4332-BB0A-18AB670250F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A07F4F9-C189-4765-A9B0-1F2CD67C21FF}" type="pres">
      <dgm:prSet presAssocID="{513993F9-45BE-4332-BB0A-18AB670250F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80AA69B-0EDA-48B8-859F-D799D57C780F}" type="pres">
      <dgm:prSet presAssocID="{77531864-FEE8-401C-84D9-9CB61F3CB76A}" presName="root2" presStyleCnt="0"/>
      <dgm:spPr/>
    </dgm:pt>
    <dgm:pt modelId="{94A9CCA0-58AD-4D4E-90AA-F26B6603318E}" type="pres">
      <dgm:prSet presAssocID="{77531864-FEE8-401C-84D9-9CB61F3CB76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BFF700-89F3-454A-9B1D-D472C599C5F0}" type="pres">
      <dgm:prSet presAssocID="{77531864-FEE8-401C-84D9-9CB61F3CB76A}" presName="level3hierChild" presStyleCnt="0"/>
      <dgm:spPr/>
    </dgm:pt>
    <dgm:pt modelId="{0BD02A1D-355A-43F4-9302-1F60ABF5A096}" type="pres">
      <dgm:prSet presAssocID="{A6D25EB3-AE8F-4D34-87B5-78D282F910C8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62D56037-BB7D-4851-B4EC-FEB19A126697}" type="pres">
      <dgm:prSet presAssocID="{A6D25EB3-AE8F-4D34-87B5-78D282F910C8}" presName="connTx" presStyleLbl="parChTrans1D3" presStyleIdx="4" presStyleCnt="6"/>
      <dgm:spPr/>
      <dgm:t>
        <a:bodyPr/>
        <a:lstStyle/>
        <a:p>
          <a:endParaRPr lang="en-US"/>
        </a:p>
      </dgm:t>
    </dgm:pt>
    <dgm:pt modelId="{D8E5D972-0BD0-4DD4-B53E-1889DE05F0B3}" type="pres">
      <dgm:prSet presAssocID="{F67E5F63-64A7-4CDF-B0DD-32CF583DCBDA}" presName="root2" presStyleCnt="0"/>
      <dgm:spPr/>
    </dgm:pt>
    <dgm:pt modelId="{F62D117A-EE3A-419E-8C88-17C566E79E96}" type="pres">
      <dgm:prSet presAssocID="{F67E5F63-64A7-4CDF-B0DD-32CF583DCBDA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829074-D402-4656-ADF6-44DC63A41615}" type="pres">
      <dgm:prSet presAssocID="{F67E5F63-64A7-4CDF-B0DD-32CF583DCBDA}" presName="level3hierChild" presStyleCnt="0"/>
      <dgm:spPr/>
    </dgm:pt>
    <dgm:pt modelId="{10BD5545-3919-4168-9917-BD2B1B386B11}" type="pres">
      <dgm:prSet presAssocID="{11E61EB0-99DC-4018-8511-074CEFD08570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342AC6A5-8350-4F82-84A2-D650C63ED503}" type="pres">
      <dgm:prSet presAssocID="{11E61EB0-99DC-4018-8511-074CEFD08570}" presName="connTx" presStyleLbl="parChTrans1D3" presStyleIdx="5" presStyleCnt="6"/>
      <dgm:spPr/>
      <dgm:t>
        <a:bodyPr/>
        <a:lstStyle/>
        <a:p>
          <a:endParaRPr lang="en-US"/>
        </a:p>
      </dgm:t>
    </dgm:pt>
    <dgm:pt modelId="{C0C33152-746E-4934-89CF-A4BDBA1573BB}" type="pres">
      <dgm:prSet presAssocID="{63FD2687-6B1F-4CAF-AF16-6F6667200AFE}" presName="root2" presStyleCnt="0"/>
      <dgm:spPr/>
    </dgm:pt>
    <dgm:pt modelId="{698850B1-489C-4E8C-982E-137BCF660AAF}" type="pres">
      <dgm:prSet presAssocID="{63FD2687-6B1F-4CAF-AF16-6F6667200AFE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6CAB9C-DFEE-4A3E-BD17-85957AF1A4B8}" type="pres">
      <dgm:prSet presAssocID="{63FD2687-6B1F-4CAF-AF16-6F6667200AFE}" presName="level3hierChild" presStyleCnt="0"/>
      <dgm:spPr/>
    </dgm:pt>
    <dgm:pt modelId="{55F2D937-6FAF-48A6-916F-72FD206E876E}" type="pres">
      <dgm:prSet presAssocID="{2E589A34-005A-4F19-A134-84DD881E11D2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E83F237E-E765-4CB5-8689-B56399AE9E0E}" type="pres">
      <dgm:prSet presAssocID="{2E589A34-005A-4F19-A134-84DD881E11D2}" presName="connTx" presStyleLbl="parChTrans1D4" presStyleIdx="0" presStyleCnt="3"/>
      <dgm:spPr/>
      <dgm:t>
        <a:bodyPr/>
        <a:lstStyle/>
        <a:p>
          <a:endParaRPr lang="en-US"/>
        </a:p>
      </dgm:t>
    </dgm:pt>
    <dgm:pt modelId="{F32966AC-C53C-4AB9-B896-CD661819D99C}" type="pres">
      <dgm:prSet presAssocID="{F4D77B87-8F36-4214-9757-754FA49DA26E}" presName="root2" presStyleCnt="0"/>
      <dgm:spPr/>
    </dgm:pt>
    <dgm:pt modelId="{66B2581D-F1EB-40DB-9E3A-BEE93EBB1D6E}" type="pres">
      <dgm:prSet presAssocID="{F4D77B87-8F36-4214-9757-754FA49DA26E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0D410-EB5A-4FD6-982C-4C2FCD53FC44}" type="pres">
      <dgm:prSet presAssocID="{F4D77B87-8F36-4214-9757-754FA49DA26E}" presName="level3hierChild" presStyleCnt="0"/>
      <dgm:spPr/>
    </dgm:pt>
    <dgm:pt modelId="{7787A602-649E-4435-82BD-6F669FED1679}" type="pres">
      <dgm:prSet presAssocID="{8C983CD2-7E36-4272-82EA-A56B549B6959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6F7EE0C4-E294-4C27-A45A-7E016D563E17}" type="pres">
      <dgm:prSet presAssocID="{8C983CD2-7E36-4272-82EA-A56B549B6959}" presName="connTx" presStyleLbl="parChTrans1D4" presStyleIdx="1" presStyleCnt="3"/>
      <dgm:spPr/>
      <dgm:t>
        <a:bodyPr/>
        <a:lstStyle/>
        <a:p>
          <a:endParaRPr lang="en-US"/>
        </a:p>
      </dgm:t>
    </dgm:pt>
    <dgm:pt modelId="{A66F54AD-BAD3-40A5-9C3E-0BF8144586D9}" type="pres">
      <dgm:prSet presAssocID="{5B167BFC-15C6-4F1C-AA23-73DF3FFA925E}" presName="root2" presStyleCnt="0"/>
      <dgm:spPr/>
    </dgm:pt>
    <dgm:pt modelId="{B8A51A07-2892-4A9B-B357-BA8063B26D91}" type="pres">
      <dgm:prSet presAssocID="{5B167BFC-15C6-4F1C-AA23-73DF3FFA925E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6C91E6-FDEA-447C-A177-80475339F0FA}" type="pres">
      <dgm:prSet presAssocID="{5B167BFC-15C6-4F1C-AA23-73DF3FFA925E}" presName="level3hierChild" presStyleCnt="0"/>
      <dgm:spPr/>
    </dgm:pt>
    <dgm:pt modelId="{A611F571-506B-4B0F-943D-06ED4B1938D7}" type="pres">
      <dgm:prSet presAssocID="{4025AEB3-0D43-4CB7-83DC-4F4A26535EAC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A53CB605-E51B-4F16-8BF5-0C3D38251FBC}" type="pres">
      <dgm:prSet presAssocID="{4025AEB3-0D43-4CB7-83DC-4F4A26535EAC}" presName="connTx" presStyleLbl="parChTrans1D4" presStyleIdx="2" presStyleCnt="3"/>
      <dgm:spPr/>
      <dgm:t>
        <a:bodyPr/>
        <a:lstStyle/>
        <a:p>
          <a:endParaRPr lang="en-US"/>
        </a:p>
      </dgm:t>
    </dgm:pt>
    <dgm:pt modelId="{36AB6FD0-03AD-49D6-86A4-7491C39707DE}" type="pres">
      <dgm:prSet presAssocID="{7484F4EC-B7E4-4E22-A730-C745E3E235BC}" presName="root2" presStyleCnt="0"/>
      <dgm:spPr/>
    </dgm:pt>
    <dgm:pt modelId="{34BB94E9-BF8F-42F5-B3A1-81508C82A5CB}" type="pres">
      <dgm:prSet presAssocID="{7484F4EC-B7E4-4E22-A730-C745E3E235BC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99ADD7-B73F-4451-A44D-94E10E024145}" type="pres">
      <dgm:prSet presAssocID="{7484F4EC-B7E4-4E22-A730-C745E3E235BC}" presName="level3hierChild" presStyleCnt="0"/>
      <dgm:spPr/>
    </dgm:pt>
  </dgm:ptLst>
  <dgm:cxnLst>
    <dgm:cxn modelId="{7EB9A2FF-1E94-41E7-90AF-F9032D5DAD3A}" type="presOf" srcId="{8C983CD2-7E36-4272-82EA-A56B549B6959}" destId="{7787A602-649E-4435-82BD-6F669FED1679}" srcOrd="0" destOrd="0" presId="urn:microsoft.com/office/officeart/2005/8/layout/hierarchy2"/>
    <dgm:cxn modelId="{2222E2B3-827A-4B93-B203-C86196493B79}" type="presOf" srcId="{8B2DEF4C-12D0-4113-B510-67763EBEAFC3}" destId="{59941403-2339-4821-BD6A-7B3D3F90A376}" srcOrd="0" destOrd="0" presId="urn:microsoft.com/office/officeart/2005/8/layout/hierarchy2"/>
    <dgm:cxn modelId="{97A8FEBC-E07B-4B78-BA5B-8D84AC7B1E9F}" type="presOf" srcId="{4025AEB3-0D43-4CB7-83DC-4F4A26535EAC}" destId="{A53CB605-E51B-4F16-8BF5-0C3D38251FBC}" srcOrd="1" destOrd="0" presId="urn:microsoft.com/office/officeart/2005/8/layout/hierarchy2"/>
    <dgm:cxn modelId="{C70C1AAD-AA56-4F46-B6BD-D599E87DC934}" type="presOf" srcId="{7484F4EC-B7E4-4E22-A730-C745E3E235BC}" destId="{34BB94E9-BF8F-42F5-B3A1-81508C82A5CB}" srcOrd="0" destOrd="0" presId="urn:microsoft.com/office/officeart/2005/8/layout/hierarchy2"/>
    <dgm:cxn modelId="{C39B7C68-A4E0-4160-B192-E53B8CFFDD32}" srcId="{63FD2687-6B1F-4CAF-AF16-6F6667200AFE}" destId="{5B167BFC-15C6-4F1C-AA23-73DF3FFA925E}" srcOrd="1" destOrd="0" parTransId="{8C983CD2-7E36-4272-82EA-A56B549B6959}" sibTransId="{8A9C2C05-52ED-4899-A6D2-F675A24FF951}"/>
    <dgm:cxn modelId="{CBC5E04B-E3AC-4464-B5ED-DAF7ACDF7D0C}" type="presOf" srcId="{11E61EB0-99DC-4018-8511-074CEFD08570}" destId="{342AC6A5-8350-4F82-84A2-D650C63ED503}" srcOrd="1" destOrd="0" presId="urn:microsoft.com/office/officeart/2005/8/layout/hierarchy2"/>
    <dgm:cxn modelId="{0EC469A9-DAE6-4E1F-A564-F0B8BF8C6E79}" srcId="{63FD2687-6B1F-4CAF-AF16-6F6667200AFE}" destId="{F4D77B87-8F36-4214-9757-754FA49DA26E}" srcOrd="0" destOrd="0" parTransId="{2E589A34-005A-4F19-A134-84DD881E11D2}" sibTransId="{D9ACC458-A1BF-41D8-9BE7-98D4CFD4835A}"/>
    <dgm:cxn modelId="{A87D3E7E-2D92-40CC-AFC4-64DC651064CE}" type="presOf" srcId="{B70046CD-5091-4AFF-9D0C-FCCACBFD96E3}" destId="{CCD5FCBF-7A87-4320-B5E8-F8E03CAAC1C8}" srcOrd="1" destOrd="0" presId="urn:microsoft.com/office/officeart/2005/8/layout/hierarchy2"/>
    <dgm:cxn modelId="{F5B3872A-766C-487B-BF21-EFC59EFA9B3F}" type="presOf" srcId="{B70046CD-5091-4AFF-9D0C-FCCACBFD96E3}" destId="{75F033E7-8450-4ECB-883A-87CAC6DD239F}" srcOrd="0" destOrd="0" presId="urn:microsoft.com/office/officeart/2005/8/layout/hierarchy2"/>
    <dgm:cxn modelId="{FD852F97-3322-4E62-8E05-C080CD2458FA}" srcId="{8B2DEF4C-12D0-4113-B510-67763EBEAFC3}" destId="{86104561-E0D3-49DE-84AB-FEE45E56B3C0}" srcOrd="1" destOrd="0" parTransId="{3C8CC908-21CB-4335-A574-96A2258A18C4}" sibTransId="{2B65DAA5-8482-479B-8F5E-335830CF1594}"/>
    <dgm:cxn modelId="{9A75B8F6-5F50-4569-BBB6-F1BE91FAB52A}" type="presOf" srcId="{5B167BFC-15C6-4F1C-AA23-73DF3FFA925E}" destId="{B8A51A07-2892-4A9B-B357-BA8063B26D91}" srcOrd="0" destOrd="0" presId="urn:microsoft.com/office/officeart/2005/8/layout/hierarchy2"/>
    <dgm:cxn modelId="{17036E7A-5C1D-4CC7-A1DD-708927D1DE3D}" srcId="{2968E645-F1DC-423C-907C-A6FBAC92D913}" destId="{8B2DEF4C-12D0-4113-B510-67763EBEAFC3}" srcOrd="0" destOrd="0" parTransId="{C81E12E1-CFC5-480A-BEA1-7557B2B7BA76}" sibTransId="{854855AD-1FE4-465E-A306-94F703ABCDB0}"/>
    <dgm:cxn modelId="{D05D0667-28A4-478A-9AFC-837A610E672D}" type="presOf" srcId="{F67E5F63-64A7-4CDF-B0DD-32CF583DCBDA}" destId="{F62D117A-EE3A-419E-8C88-17C566E79E96}" srcOrd="0" destOrd="0" presId="urn:microsoft.com/office/officeart/2005/8/layout/hierarchy2"/>
    <dgm:cxn modelId="{E3DE2CAA-F835-408B-8564-5C67DA6BB7F8}" type="presOf" srcId="{86104561-E0D3-49DE-84AB-FEE45E56B3C0}" destId="{30813245-284A-43A2-96A5-EC8B6B7EAFAC}" srcOrd="0" destOrd="0" presId="urn:microsoft.com/office/officeart/2005/8/layout/hierarchy2"/>
    <dgm:cxn modelId="{5EC12E13-F9B3-47F1-B835-2D9B21E69494}" srcId="{77531864-FEE8-401C-84D9-9CB61F3CB76A}" destId="{63FD2687-6B1F-4CAF-AF16-6F6667200AFE}" srcOrd="1" destOrd="0" parTransId="{11E61EB0-99DC-4018-8511-074CEFD08570}" sibTransId="{CBF9B584-E6A5-4644-8B41-EDDCE63AFF10}"/>
    <dgm:cxn modelId="{D76B8A9D-5386-4FDC-B37E-2626925C14ED}" type="presOf" srcId="{3C8CC908-21CB-4335-A574-96A2258A18C4}" destId="{9EDB01A5-4F02-44A5-9111-0A76EBBDB6F4}" srcOrd="1" destOrd="0" presId="urn:microsoft.com/office/officeart/2005/8/layout/hierarchy2"/>
    <dgm:cxn modelId="{46AA0957-83E5-4A18-B794-75FB2D6F0955}" type="presOf" srcId="{A7B070F6-FF4A-4183-9BF3-F40F0FAC71F6}" destId="{508C4A81-C388-4185-ACFD-511310B4E9FE}" srcOrd="0" destOrd="0" presId="urn:microsoft.com/office/officeart/2005/8/layout/hierarchy2"/>
    <dgm:cxn modelId="{C0F77EE8-E909-406C-B189-747B677A963D}" type="presOf" srcId="{A6D25EB3-AE8F-4D34-87B5-78D282F910C8}" destId="{0BD02A1D-355A-43F4-9302-1F60ABF5A096}" srcOrd="0" destOrd="0" presId="urn:microsoft.com/office/officeart/2005/8/layout/hierarchy2"/>
    <dgm:cxn modelId="{621B3A47-D938-49D0-B0D8-6790DD4F1732}" type="presOf" srcId="{2E589A34-005A-4F19-A134-84DD881E11D2}" destId="{E83F237E-E765-4CB5-8689-B56399AE9E0E}" srcOrd="1" destOrd="0" presId="urn:microsoft.com/office/officeart/2005/8/layout/hierarchy2"/>
    <dgm:cxn modelId="{C6DB3BAF-3B0F-4341-935D-14A4CEA9F836}" srcId="{2968E645-F1DC-423C-907C-A6FBAC92D913}" destId="{77531864-FEE8-401C-84D9-9CB61F3CB76A}" srcOrd="1" destOrd="0" parTransId="{513993F9-45BE-4332-BB0A-18AB670250F6}" sibTransId="{6D011F6B-9C43-4C11-ACFA-5538200E6A1A}"/>
    <dgm:cxn modelId="{DE6EEA53-BDE9-4961-842D-C4AC8B5B5138}" type="presOf" srcId="{6B4A6ADD-066C-4BA6-B1F9-A8A1ED903D0A}" destId="{F0C0F9AB-B84A-4ADE-AF5F-AA78A33B2BF7}" srcOrd="0" destOrd="0" presId="urn:microsoft.com/office/officeart/2005/8/layout/hierarchy2"/>
    <dgm:cxn modelId="{4165CEE1-51EF-4B34-80FC-81F45F80F298}" type="presOf" srcId="{6CF8F773-0C3F-44AC-BB9E-ACB24FF065EE}" destId="{56B0830E-D48D-4168-96DD-5817677B840D}" srcOrd="0" destOrd="0" presId="urn:microsoft.com/office/officeart/2005/8/layout/hierarchy2"/>
    <dgm:cxn modelId="{BA5CAB76-1E3F-4A5B-981B-1049BE8B9CCC}" type="presOf" srcId="{86BEE5EF-8CB1-45FE-941E-097C6734E11F}" destId="{7B1040C7-5DD8-4576-916B-CE9CEB176E20}" srcOrd="1" destOrd="0" presId="urn:microsoft.com/office/officeart/2005/8/layout/hierarchy2"/>
    <dgm:cxn modelId="{797A328D-4EFD-4DB9-89AD-23FACC589DAA}" type="presOf" srcId="{F4D77B87-8F36-4214-9757-754FA49DA26E}" destId="{66B2581D-F1EB-40DB-9E3A-BEE93EBB1D6E}" srcOrd="0" destOrd="0" presId="urn:microsoft.com/office/officeart/2005/8/layout/hierarchy2"/>
    <dgm:cxn modelId="{1F4D6653-4EEF-4DC3-8405-6EAE43C286E5}" type="presOf" srcId="{8C983CD2-7E36-4272-82EA-A56B549B6959}" destId="{6F7EE0C4-E294-4C27-A45A-7E016D563E17}" srcOrd="1" destOrd="0" presId="urn:microsoft.com/office/officeart/2005/8/layout/hierarchy2"/>
    <dgm:cxn modelId="{3BF241AF-7ECB-4480-AFCE-D6D9ED9FC985}" type="presOf" srcId="{513993F9-45BE-4332-BB0A-18AB670250F6}" destId="{5A07F4F9-C189-4765-A9B0-1F2CD67C21FF}" srcOrd="1" destOrd="0" presId="urn:microsoft.com/office/officeart/2005/8/layout/hierarchy2"/>
    <dgm:cxn modelId="{E2BE13EF-BB6E-42BB-8701-3ED29F5DE586}" type="presOf" srcId="{2968E645-F1DC-423C-907C-A6FBAC92D913}" destId="{C5F2B4C5-E01E-40DD-A325-FC5A9EE0FB50}" srcOrd="0" destOrd="0" presId="urn:microsoft.com/office/officeart/2005/8/layout/hierarchy2"/>
    <dgm:cxn modelId="{2A886357-9479-4B04-B033-1F0CE2DD4BBA}" type="presOf" srcId="{513993F9-45BE-4332-BB0A-18AB670250F6}" destId="{B4A2CFF6-1498-4A5E-B389-4B13DB6A4B11}" srcOrd="0" destOrd="0" presId="urn:microsoft.com/office/officeart/2005/8/layout/hierarchy2"/>
    <dgm:cxn modelId="{DB59AC2B-4FA2-4F71-B386-BBE0AE419E3C}" type="presOf" srcId="{6CF8F773-0C3F-44AC-BB9E-ACB24FF065EE}" destId="{051A8B49-D84C-4676-B692-B1EA1B85D8CD}" srcOrd="1" destOrd="0" presId="urn:microsoft.com/office/officeart/2005/8/layout/hierarchy2"/>
    <dgm:cxn modelId="{22247970-4EF7-4557-836D-E8CAF938F711}" type="presOf" srcId="{2E589A34-005A-4F19-A134-84DD881E11D2}" destId="{55F2D937-6FAF-48A6-916F-72FD206E876E}" srcOrd="0" destOrd="0" presId="urn:microsoft.com/office/officeart/2005/8/layout/hierarchy2"/>
    <dgm:cxn modelId="{5F4316CC-C3BF-4582-81C6-D6A525184C09}" type="presOf" srcId="{C81E12E1-CFC5-480A-BEA1-7557B2B7BA76}" destId="{4B9F98AE-3E4A-425E-B2F6-C6B2845A2BA3}" srcOrd="1" destOrd="0" presId="urn:microsoft.com/office/officeart/2005/8/layout/hierarchy2"/>
    <dgm:cxn modelId="{EA09DA50-C24D-4B6A-8CFE-67F4A9AFF79D}" srcId="{8B2DEF4C-12D0-4113-B510-67763EBEAFC3}" destId="{A7B070F6-FF4A-4183-9BF3-F40F0FAC71F6}" srcOrd="2" destOrd="0" parTransId="{86BEE5EF-8CB1-45FE-941E-097C6734E11F}" sibTransId="{8B76DF81-C255-470C-B6ED-94B642FC2394}"/>
    <dgm:cxn modelId="{11232450-B79F-4138-8140-6835BEE9F0B0}" type="presOf" srcId="{1DA07C87-8B61-4505-B99D-3F00630C2E1E}" destId="{1FFEAD86-305F-4394-969F-356BAB53FC35}" srcOrd="0" destOrd="0" presId="urn:microsoft.com/office/officeart/2005/8/layout/hierarchy2"/>
    <dgm:cxn modelId="{4FF2682B-18A4-49E5-BB54-ADC344157CB4}" srcId="{8B2DEF4C-12D0-4113-B510-67763EBEAFC3}" destId="{1DA07C87-8B61-4505-B99D-3F00630C2E1E}" srcOrd="0" destOrd="0" parTransId="{B70046CD-5091-4AFF-9D0C-FCCACBFD96E3}" sibTransId="{26B03FF6-C47D-4BC6-A3EA-F61C47534F97}"/>
    <dgm:cxn modelId="{0B6E0708-182E-4437-ADA5-3FA746E6D7D6}" type="presOf" srcId="{63FD2687-6B1F-4CAF-AF16-6F6667200AFE}" destId="{698850B1-489C-4E8C-982E-137BCF660AAF}" srcOrd="0" destOrd="0" presId="urn:microsoft.com/office/officeart/2005/8/layout/hierarchy2"/>
    <dgm:cxn modelId="{7DCDDE75-890A-42E1-8FAC-D536F32CEFC6}" srcId="{77531864-FEE8-401C-84D9-9CB61F3CB76A}" destId="{F67E5F63-64A7-4CDF-B0DD-32CF583DCBDA}" srcOrd="0" destOrd="0" parTransId="{A6D25EB3-AE8F-4D34-87B5-78D282F910C8}" sibTransId="{7C5C0073-13AE-43AA-BEA1-0D78D2BCF38C}"/>
    <dgm:cxn modelId="{F30C13DC-2184-4F67-8AD9-90AAFD8246A2}" type="presOf" srcId="{77531864-FEE8-401C-84D9-9CB61F3CB76A}" destId="{94A9CCA0-58AD-4D4E-90AA-F26B6603318E}" srcOrd="0" destOrd="0" presId="urn:microsoft.com/office/officeart/2005/8/layout/hierarchy2"/>
    <dgm:cxn modelId="{9FF12EE0-CDB2-4D88-B470-8AF65074E091}" srcId="{63FD2687-6B1F-4CAF-AF16-6F6667200AFE}" destId="{7484F4EC-B7E4-4E22-A730-C745E3E235BC}" srcOrd="2" destOrd="0" parTransId="{4025AEB3-0D43-4CB7-83DC-4F4A26535EAC}" sibTransId="{1C0562F2-97D2-4DD0-B699-46A455CB857F}"/>
    <dgm:cxn modelId="{A451B284-A24F-4646-B626-E0D334C1AC1B}" srcId="{8B351835-2D65-4708-8668-01D7799D6B67}" destId="{2968E645-F1DC-423C-907C-A6FBAC92D913}" srcOrd="0" destOrd="0" parTransId="{E99F0E75-D99B-481F-9DFE-12728D311F78}" sibTransId="{82C67501-C567-4E57-9B15-9462BACA2802}"/>
    <dgm:cxn modelId="{58080E59-D3E6-42E4-B11A-6AA1305931BC}" type="presOf" srcId="{8B351835-2D65-4708-8668-01D7799D6B67}" destId="{0F191BDF-1923-4D1F-879C-2BD484B09795}" srcOrd="0" destOrd="0" presId="urn:microsoft.com/office/officeart/2005/8/layout/hierarchy2"/>
    <dgm:cxn modelId="{0188EBB7-EE45-45A8-8F0D-4DF930AB2741}" type="presOf" srcId="{4025AEB3-0D43-4CB7-83DC-4F4A26535EAC}" destId="{A611F571-506B-4B0F-943D-06ED4B1938D7}" srcOrd="0" destOrd="0" presId="urn:microsoft.com/office/officeart/2005/8/layout/hierarchy2"/>
    <dgm:cxn modelId="{79576F2A-F011-4163-9EF0-FA8ED9510EA3}" type="presOf" srcId="{3C8CC908-21CB-4335-A574-96A2258A18C4}" destId="{4275F9FA-157F-4963-9418-7226F1F04A16}" srcOrd="0" destOrd="0" presId="urn:microsoft.com/office/officeart/2005/8/layout/hierarchy2"/>
    <dgm:cxn modelId="{7D7C8F00-7E70-4ABC-A90D-239C73BB1776}" type="presOf" srcId="{11E61EB0-99DC-4018-8511-074CEFD08570}" destId="{10BD5545-3919-4168-9917-BD2B1B386B11}" srcOrd="0" destOrd="0" presId="urn:microsoft.com/office/officeart/2005/8/layout/hierarchy2"/>
    <dgm:cxn modelId="{E8249940-BCE9-4F62-8DAD-9F3193B36BE4}" type="presOf" srcId="{A6D25EB3-AE8F-4D34-87B5-78D282F910C8}" destId="{62D56037-BB7D-4851-B4EC-FEB19A126697}" srcOrd="1" destOrd="0" presId="urn:microsoft.com/office/officeart/2005/8/layout/hierarchy2"/>
    <dgm:cxn modelId="{00D6211E-7FEB-4586-975B-4C0DE2C9AB30}" srcId="{8B2DEF4C-12D0-4113-B510-67763EBEAFC3}" destId="{6B4A6ADD-066C-4BA6-B1F9-A8A1ED903D0A}" srcOrd="3" destOrd="0" parTransId="{6CF8F773-0C3F-44AC-BB9E-ACB24FF065EE}" sibTransId="{1D255025-BD5E-4067-B9AD-FC2B75A71BF3}"/>
    <dgm:cxn modelId="{3A4FECB1-8266-4FE8-9FBD-E6EB83B6670B}" type="presOf" srcId="{86BEE5EF-8CB1-45FE-941E-097C6734E11F}" destId="{6B05235C-5FEC-433C-8D17-9612ED418387}" srcOrd="0" destOrd="0" presId="urn:microsoft.com/office/officeart/2005/8/layout/hierarchy2"/>
    <dgm:cxn modelId="{F2C6C44F-55B4-45D4-9209-5CF8D6575481}" type="presOf" srcId="{C81E12E1-CFC5-480A-BEA1-7557B2B7BA76}" destId="{2DFFB8A8-365A-4068-BBE7-1D7DFB7A9917}" srcOrd="0" destOrd="0" presId="urn:microsoft.com/office/officeart/2005/8/layout/hierarchy2"/>
    <dgm:cxn modelId="{8D8A2ABC-0972-4D88-88CB-36C9DE859D7B}" type="presParOf" srcId="{0F191BDF-1923-4D1F-879C-2BD484B09795}" destId="{EACA0648-886C-4B63-9E4C-919CF58C901A}" srcOrd="0" destOrd="0" presId="urn:microsoft.com/office/officeart/2005/8/layout/hierarchy2"/>
    <dgm:cxn modelId="{7FD7CCFF-0763-4164-906E-1C4B85FB8342}" type="presParOf" srcId="{EACA0648-886C-4B63-9E4C-919CF58C901A}" destId="{C5F2B4C5-E01E-40DD-A325-FC5A9EE0FB50}" srcOrd="0" destOrd="0" presId="urn:microsoft.com/office/officeart/2005/8/layout/hierarchy2"/>
    <dgm:cxn modelId="{158CDB85-5641-4873-98B3-72FF7C32E54A}" type="presParOf" srcId="{EACA0648-886C-4B63-9E4C-919CF58C901A}" destId="{5450741A-0F2E-47F0-96C6-6284C9273C6B}" srcOrd="1" destOrd="0" presId="urn:microsoft.com/office/officeart/2005/8/layout/hierarchy2"/>
    <dgm:cxn modelId="{802CC037-DFFD-48C8-8DC3-C6636371761A}" type="presParOf" srcId="{5450741A-0F2E-47F0-96C6-6284C9273C6B}" destId="{2DFFB8A8-365A-4068-BBE7-1D7DFB7A9917}" srcOrd="0" destOrd="0" presId="urn:microsoft.com/office/officeart/2005/8/layout/hierarchy2"/>
    <dgm:cxn modelId="{935D4A9E-3E94-4D2B-897C-D42CC09E2DDA}" type="presParOf" srcId="{2DFFB8A8-365A-4068-BBE7-1D7DFB7A9917}" destId="{4B9F98AE-3E4A-425E-B2F6-C6B2845A2BA3}" srcOrd="0" destOrd="0" presId="urn:microsoft.com/office/officeart/2005/8/layout/hierarchy2"/>
    <dgm:cxn modelId="{72A37A4B-44CC-4CF4-A6A2-B0C903A9E4D3}" type="presParOf" srcId="{5450741A-0F2E-47F0-96C6-6284C9273C6B}" destId="{DD0EA388-B6B1-46FA-82FB-F53FFD496325}" srcOrd="1" destOrd="0" presId="urn:microsoft.com/office/officeart/2005/8/layout/hierarchy2"/>
    <dgm:cxn modelId="{8A3FADA5-813D-48B2-975E-34FF1233B98B}" type="presParOf" srcId="{DD0EA388-B6B1-46FA-82FB-F53FFD496325}" destId="{59941403-2339-4821-BD6A-7B3D3F90A376}" srcOrd="0" destOrd="0" presId="urn:microsoft.com/office/officeart/2005/8/layout/hierarchy2"/>
    <dgm:cxn modelId="{6CC57073-E67C-4D1F-BDD7-FD350DE0A816}" type="presParOf" srcId="{DD0EA388-B6B1-46FA-82FB-F53FFD496325}" destId="{A2C3EB46-15FA-4F17-B46B-BE9CCE71C5C4}" srcOrd="1" destOrd="0" presId="urn:microsoft.com/office/officeart/2005/8/layout/hierarchy2"/>
    <dgm:cxn modelId="{4788AB03-629D-4E31-ABBA-C6AFD8261EEA}" type="presParOf" srcId="{A2C3EB46-15FA-4F17-B46B-BE9CCE71C5C4}" destId="{75F033E7-8450-4ECB-883A-87CAC6DD239F}" srcOrd="0" destOrd="0" presId="urn:microsoft.com/office/officeart/2005/8/layout/hierarchy2"/>
    <dgm:cxn modelId="{78E739D6-9575-49F3-8555-BA718D8754A6}" type="presParOf" srcId="{75F033E7-8450-4ECB-883A-87CAC6DD239F}" destId="{CCD5FCBF-7A87-4320-B5E8-F8E03CAAC1C8}" srcOrd="0" destOrd="0" presId="urn:microsoft.com/office/officeart/2005/8/layout/hierarchy2"/>
    <dgm:cxn modelId="{971801BB-577F-4288-8AF1-C10A0A961738}" type="presParOf" srcId="{A2C3EB46-15FA-4F17-B46B-BE9CCE71C5C4}" destId="{A0E317B2-C7D6-4DAC-BE8D-6DF974EE6CEA}" srcOrd="1" destOrd="0" presId="urn:microsoft.com/office/officeart/2005/8/layout/hierarchy2"/>
    <dgm:cxn modelId="{687263B9-5485-43E0-BFF5-7CDCB1F928EB}" type="presParOf" srcId="{A0E317B2-C7D6-4DAC-BE8D-6DF974EE6CEA}" destId="{1FFEAD86-305F-4394-969F-356BAB53FC35}" srcOrd="0" destOrd="0" presId="urn:microsoft.com/office/officeart/2005/8/layout/hierarchy2"/>
    <dgm:cxn modelId="{C334B1AE-F285-4669-B025-F78BB27204F8}" type="presParOf" srcId="{A0E317B2-C7D6-4DAC-BE8D-6DF974EE6CEA}" destId="{D29E8B25-31CB-47BF-B1BA-9E0A13AAF816}" srcOrd="1" destOrd="0" presId="urn:microsoft.com/office/officeart/2005/8/layout/hierarchy2"/>
    <dgm:cxn modelId="{67E5E2DB-66FD-4B4B-88F1-1ADB880E65F1}" type="presParOf" srcId="{A2C3EB46-15FA-4F17-B46B-BE9CCE71C5C4}" destId="{4275F9FA-157F-4963-9418-7226F1F04A16}" srcOrd="2" destOrd="0" presId="urn:microsoft.com/office/officeart/2005/8/layout/hierarchy2"/>
    <dgm:cxn modelId="{05C2B59C-6D9E-482A-9EE0-2E8DCBB31D95}" type="presParOf" srcId="{4275F9FA-157F-4963-9418-7226F1F04A16}" destId="{9EDB01A5-4F02-44A5-9111-0A76EBBDB6F4}" srcOrd="0" destOrd="0" presId="urn:microsoft.com/office/officeart/2005/8/layout/hierarchy2"/>
    <dgm:cxn modelId="{FC776FAD-5710-439D-8512-4BB205ABAE78}" type="presParOf" srcId="{A2C3EB46-15FA-4F17-B46B-BE9CCE71C5C4}" destId="{BF2D80BB-91A4-419A-93C2-2DF3EFB73A5E}" srcOrd="3" destOrd="0" presId="urn:microsoft.com/office/officeart/2005/8/layout/hierarchy2"/>
    <dgm:cxn modelId="{439A82CB-803B-4705-A6AA-41274F5DE96F}" type="presParOf" srcId="{BF2D80BB-91A4-419A-93C2-2DF3EFB73A5E}" destId="{30813245-284A-43A2-96A5-EC8B6B7EAFAC}" srcOrd="0" destOrd="0" presId="urn:microsoft.com/office/officeart/2005/8/layout/hierarchy2"/>
    <dgm:cxn modelId="{664FDB1E-3E46-45C4-BA85-E1D124F00471}" type="presParOf" srcId="{BF2D80BB-91A4-419A-93C2-2DF3EFB73A5E}" destId="{F7343733-8314-4A87-826F-000C2F8A09C4}" srcOrd="1" destOrd="0" presId="urn:microsoft.com/office/officeart/2005/8/layout/hierarchy2"/>
    <dgm:cxn modelId="{2F8DB811-D720-42C3-A334-8955A3A66631}" type="presParOf" srcId="{A2C3EB46-15FA-4F17-B46B-BE9CCE71C5C4}" destId="{6B05235C-5FEC-433C-8D17-9612ED418387}" srcOrd="4" destOrd="0" presId="urn:microsoft.com/office/officeart/2005/8/layout/hierarchy2"/>
    <dgm:cxn modelId="{14EDF8CF-D7CC-4404-8BA9-23582FAF2817}" type="presParOf" srcId="{6B05235C-5FEC-433C-8D17-9612ED418387}" destId="{7B1040C7-5DD8-4576-916B-CE9CEB176E20}" srcOrd="0" destOrd="0" presId="urn:microsoft.com/office/officeart/2005/8/layout/hierarchy2"/>
    <dgm:cxn modelId="{E63A159E-3B55-4156-92D3-6FF2DCA9A80A}" type="presParOf" srcId="{A2C3EB46-15FA-4F17-B46B-BE9CCE71C5C4}" destId="{2D3DF9B6-95B6-415B-BB3A-7CDBD7532090}" srcOrd="5" destOrd="0" presId="urn:microsoft.com/office/officeart/2005/8/layout/hierarchy2"/>
    <dgm:cxn modelId="{34E0DCAA-2C84-4388-A5CE-536B2CE07F07}" type="presParOf" srcId="{2D3DF9B6-95B6-415B-BB3A-7CDBD7532090}" destId="{508C4A81-C388-4185-ACFD-511310B4E9FE}" srcOrd="0" destOrd="0" presId="urn:microsoft.com/office/officeart/2005/8/layout/hierarchy2"/>
    <dgm:cxn modelId="{0A5A1B8A-694F-40AA-8D1E-F482C2B2296E}" type="presParOf" srcId="{2D3DF9B6-95B6-415B-BB3A-7CDBD7532090}" destId="{47B40F45-A22E-4DE6-A569-FA033E676DE4}" srcOrd="1" destOrd="0" presId="urn:microsoft.com/office/officeart/2005/8/layout/hierarchy2"/>
    <dgm:cxn modelId="{57DA07AA-E18E-430C-A4A8-749D48C87447}" type="presParOf" srcId="{A2C3EB46-15FA-4F17-B46B-BE9CCE71C5C4}" destId="{56B0830E-D48D-4168-96DD-5817677B840D}" srcOrd="6" destOrd="0" presId="urn:microsoft.com/office/officeart/2005/8/layout/hierarchy2"/>
    <dgm:cxn modelId="{F3AF96F4-0195-462E-AFEC-8A40FF1C4992}" type="presParOf" srcId="{56B0830E-D48D-4168-96DD-5817677B840D}" destId="{051A8B49-D84C-4676-B692-B1EA1B85D8CD}" srcOrd="0" destOrd="0" presId="urn:microsoft.com/office/officeart/2005/8/layout/hierarchy2"/>
    <dgm:cxn modelId="{68156F98-6A6A-4717-817D-BE39767C49AA}" type="presParOf" srcId="{A2C3EB46-15FA-4F17-B46B-BE9CCE71C5C4}" destId="{623BB810-837F-4F35-A909-1E1750783372}" srcOrd="7" destOrd="0" presId="urn:microsoft.com/office/officeart/2005/8/layout/hierarchy2"/>
    <dgm:cxn modelId="{366271DF-3915-4AC1-8898-42A09CBE8F70}" type="presParOf" srcId="{623BB810-837F-4F35-A909-1E1750783372}" destId="{F0C0F9AB-B84A-4ADE-AF5F-AA78A33B2BF7}" srcOrd="0" destOrd="0" presId="urn:microsoft.com/office/officeart/2005/8/layout/hierarchy2"/>
    <dgm:cxn modelId="{2C86DC9B-13E9-4D1C-8A90-FAC50FC1C4A7}" type="presParOf" srcId="{623BB810-837F-4F35-A909-1E1750783372}" destId="{D7FC840B-A76A-41C1-9558-B5703A93B088}" srcOrd="1" destOrd="0" presId="urn:microsoft.com/office/officeart/2005/8/layout/hierarchy2"/>
    <dgm:cxn modelId="{A238DE27-01FA-40D2-9F55-099F6B49E8F2}" type="presParOf" srcId="{5450741A-0F2E-47F0-96C6-6284C9273C6B}" destId="{B4A2CFF6-1498-4A5E-B389-4B13DB6A4B11}" srcOrd="2" destOrd="0" presId="urn:microsoft.com/office/officeart/2005/8/layout/hierarchy2"/>
    <dgm:cxn modelId="{ABBE4AB6-D2A2-4135-9F57-E63D2F62A492}" type="presParOf" srcId="{B4A2CFF6-1498-4A5E-B389-4B13DB6A4B11}" destId="{5A07F4F9-C189-4765-A9B0-1F2CD67C21FF}" srcOrd="0" destOrd="0" presId="urn:microsoft.com/office/officeart/2005/8/layout/hierarchy2"/>
    <dgm:cxn modelId="{56802FD8-4AFD-4A68-80F3-ED8356E4E75F}" type="presParOf" srcId="{5450741A-0F2E-47F0-96C6-6284C9273C6B}" destId="{F80AA69B-0EDA-48B8-859F-D799D57C780F}" srcOrd="3" destOrd="0" presId="urn:microsoft.com/office/officeart/2005/8/layout/hierarchy2"/>
    <dgm:cxn modelId="{05DBD743-5211-4104-B5CC-FE7931D34FDF}" type="presParOf" srcId="{F80AA69B-0EDA-48B8-859F-D799D57C780F}" destId="{94A9CCA0-58AD-4D4E-90AA-F26B6603318E}" srcOrd="0" destOrd="0" presId="urn:microsoft.com/office/officeart/2005/8/layout/hierarchy2"/>
    <dgm:cxn modelId="{501A5453-AFBF-4BB6-A84E-DD9029EBEC64}" type="presParOf" srcId="{F80AA69B-0EDA-48B8-859F-D799D57C780F}" destId="{B1BFF700-89F3-454A-9B1D-D472C599C5F0}" srcOrd="1" destOrd="0" presId="urn:microsoft.com/office/officeart/2005/8/layout/hierarchy2"/>
    <dgm:cxn modelId="{E86A18A0-8E46-4096-9BC8-2AF8C45ED8DE}" type="presParOf" srcId="{B1BFF700-89F3-454A-9B1D-D472C599C5F0}" destId="{0BD02A1D-355A-43F4-9302-1F60ABF5A096}" srcOrd="0" destOrd="0" presId="urn:microsoft.com/office/officeart/2005/8/layout/hierarchy2"/>
    <dgm:cxn modelId="{9BA56FC0-DC0B-431D-8396-6D792E59642A}" type="presParOf" srcId="{0BD02A1D-355A-43F4-9302-1F60ABF5A096}" destId="{62D56037-BB7D-4851-B4EC-FEB19A126697}" srcOrd="0" destOrd="0" presId="urn:microsoft.com/office/officeart/2005/8/layout/hierarchy2"/>
    <dgm:cxn modelId="{8B4FCA83-D922-4EB4-A78E-E381AD3ED87E}" type="presParOf" srcId="{B1BFF700-89F3-454A-9B1D-D472C599C5F0}" destId="{D8E5D972-0BD0-4DD4-B53E-1889DE05F0B3}" srcOrd="1" destOrd="0" presId="urn:microsoft.com/office/officeart/2005/8/layout/hierarchy2"/>
    <dgm:cxn modelId="{EDB7A0B5-2D5E-4A0B-A2E5-FB02B264146D}" type="presParOf" srcId="{D8E5D972-0BD0-4DD4-B53E-1889DE05F0B3}" destId="{F62D117A-EE3A-419E-8C88-17C566E79E96}" srcOrd="0" destOrd="0" presId="urn:microsoft.com/office/officeart/2005/8/layout/hierarchy2"/>
    <dgm:cxn modelId="{77105ECD-94CB-46AD-B34E-52BA0F581CEA}" type="presParOf" srcId="{D8E5D972-0BD0-4DD4-B53E-1889DE05F0B3}" destId="{07829074-D402-4656-ADF6-44DC63A41615}" srcOrd="1" destOrd="0" presId="urn:microsoft.com/office/officeart/2005/8/layout/hierarchy2"/>
    <dgm:cxn modelId="{0AAEF0A6-0CD5-450E-A66F-176577B81670}" type="presParOf" srcId="{B1BFF700-89F3-454A-9B1D-D472C599C5F0}" destId="{10BD5545-3919-4168-9917-BD2B1B386B11}" srcOrd="2" destOrd="0" presId="urn:microsoft.com/office/officeart/2005/8/layout/hierarchy2"/>
    <dgm:cxn modelId="{D2133E1A-F549-4605-80A6-186A95DE9128}" type="presParOf" srcId="{10BD5545-3919-4168-9917-BD2B1B386B11}" destId="{342AC6A5-8350-4F82-84A2-D650C63ED503}" srcOrd="0" destOrd="0" presId="urn:microsoft.com/office/officeart/2005/8/layout/hierarchy2"/>
    <dgm:cxn modelId="{D4365559-B590-4632-9140-C8C2E30064AF}" type="presParOf" srcId="{B1BFF700-89F3-454A-9B1D-D472C599C5F0}" destId="{C0C33152-746E-4934-89CF-A4BDBA1573BB}" srcOrd="3" destOrd="0" presId="urn:microsoft.com/office/officeart/2005/8/layout/hierarchy2"/>
    <dgm:cxn modelId="{0A08C233-F78D-4A13-8580-704016263280}" type="presParOf" srcId="{C0C33152-746E-4934-89CF-A4BDBA1573BB}" destId="{698850B1-489C-4E8C-982E-137BCF660AAF}" srcOrd="0" destOrd="0" presId="urn:microsoft.com/office/officeart/2005/8/layout/hierarchy2"/>
    <dgm:cxn modelId="{A90DD7BD-CB83-400B-A0D0-42A7050ED3C1}" type="presParOf" srcId="{C0C33152-746E-4934-89CF-A4BDBA1573BB}" destId="{A96CAB9C-DFEE-4A3E-BD17-85957AF1A4B8}" srcOrd="1" destOrd="0" presId="urn:microsoft.com/office/officeart/2005/8/layout/hierarchy2"/>
    <dgm:cxn modelId="{DB608777-DAD5-43D5-8576-A398E5EB6BDB}" type="presParOf" srcId="{A96CAB9C-DFEE-4A3E-BD17-85957AF1A4B8}" destId="{55F2D937-6FAF-48A6-916F-72FD206E876E}" srcOrd="0" destOrd="0" presId="urn:microsoft.com/office/officeart/2005/8/layout/hierarchy2"/>
    <dgm:cxn modelId="{A72D74D5-8C8D-492C-90E9-DC3E169E57FF}" type="presParOf" srcId="{55F2D937-6FAF-48A6-916F-72FD206E876E}" destId="{E83F237E-E765-4CB5-8689-B56399AE9E0E}" srcOrd="0" destOrd="0" presId="urn:microsoft.com/office/officeart/2005/8/layout/hierarchy2"/>
    <dgm:cxn modelId="{24085126-A6A7-496B-B7CF-2A6F19E46E32}" type="presParOf" srcId="{A96CAB9C-DFEE-4A3E-BD17-85957AF1A4B8}" destId="{F32966AC-C53C-4AB9-B896-CD661819D99C}" srcOrd="1" destOrd="0" presId="urn:microsoft.com/office/officeart/2005/8/layout/hierarchy2"/>
    <dgm:cxn modelId="{A9A6261F-1205-4C84-BD45-03A3E571E232}" type="presParOf" srcId="{F32966AC-C53C-4AB9-B896-CD661819D99C}" destId="{66B2581D-F1EB-40DB-9E3A-BEE93EBB1D6E}" srcOrd="0" destOrd="0" presId="urn:microsoft.com/office/officeart/2005/8/layout/hierarchy2"/>
    <dgm:cxn modelId="{0DA35D80-42FE-4276-A0B2-1B28ACD0EB46}" type="presParOf" srcId="{F32966AC-C53C-4AB9-B896-CD661819D99C}" destId="{1A00D410-EB5A-4FD6-982C-4C2FCD53FC44}" srcOrd="1" destOrd="0" presId="urn:microsoft.com/office/officeart/2005/8/layout/hierarchy2"/>
    <dgm:cxn modelId="{B6C727A5-BFFE-4321-A492-53D7519BE660}" type="presParOf" srcId="{A96CAB9C-DFEE-4A3E-BD17-85957AF1A4B8}" destId="{7787A602-649E-4435-82BD-6F669FED1679}" srcOrd="2" destOrd="0" presId="urn:microsoft.com/office/officeart/2005/8/layout/hierarchy2"/>
    <dgm:cxn modelId="{79877735-97BF-4C3F-AEF4-2ECCDA9BB22D}" type="presParOf" srcId="{7787A602-649E-4435-82BD-6F669FED1679}" destId="{6F7EE0C4-E294-4C27-A45A-7E016D563E17}" srcOrd="0" destOrd="0" presId="urn:microsoft.com/office/officeart/2005/8/layout/hierarchy2"/>
    <dgm:cxn modelId="{292E0B35-C0C6-454D-8EE1-93359745F0F4}" type="presParOf" srcId="{A96CAB9C-DFEE-4A3E-BD17-85957AF1A4B8}" destId="{A66F54AD-BAD3-40A5-9C3E-0BF8144586D9}" srcOrd="3" destOrd="0" presId="urn:microsoft.com/office/officeart/2005/8/layout/hierarchy2"/>
    <dgm:cxn modelId="{F34DAEC1-C21E-4BF6-AD59-E43B700FFA0E}" type="presParOf" srcId="{A66F54AD-BAD3-40A5-9C3E-0BF8144586D9}" destId="{B8A51A07-2892-4A9B-B357-BA8063B26D91}" srcOrd="0" destOrd="0" presId="urn:microsoft.com/office/officeart/2005/8/layout/hierarchy2"/>
    <dgm:cxn modelId="{78B02799-8631-4E3C-87AC-345C32835829}" type="presParOf" srcId="{A66F54AD-BAD3-40A5-9C3E-0BF8144586D9}" destId="{C76C91E6-FDEA-447C-A177-80475339F0FA}" srcOrd="1" destOrd="0" presId="urn:microsoft.com/office/officeart/2005/8/layout/hierarchy2"/>
    <dgm:cxn modelId="{BD2911F1-8856-4CFC-B3C4-3C209EB314A4}" type="presParOf" srcId="{A96CAB9C-DFEE-4A3E-BD17-85957AF1A4B8}" destId="{A611F571-506B-4B0F-943D-06ED4B1938D7}" srcOrd="4" destOrd="0" presId="urn:microsoft.com/office/officeart/2005/8/layout/hierarchy2"/>
    <dgm:cxn modelId="{E53ADEA7-8878-4BB0-8451-85B50529E5D9}" type="presParOf" srcId="{A611F571-506B-4B0F-943D-06ED4B1938D7}" destId="{A53CB605-E51B-4F16-8BF5-0C3D38251FBC}" srcOrd="0" destOrd="0" presId="urn:microsoft.com/office/officeart/2005/8/layout/hierarchy2"/>
    <dgm:cxn modelId="{35BBDEA8-A3AA-4772-9BBD-FA34BC2747B8}" type="presParOf" srcId="{A96CAB9C-DFEE-4A3E-BD17-85957AF1A4B8}" destId="{36AB6FD0-03AD-49D6-86A4-7491C39707DE}" srcOrd="5" destOrd="0" presId="urn:microsoft.com/office/officeart/2005/8/layout/hierarchy2"/>
    <dgm:cxn modelId="{4C64C4E1-9FF6-4AF2-B6B0-1E6D0AD1417E}" type="presParOf" srcId="{36AB6FD0-03AD-49D6-86A4-7491C39707DE}" destId="{34BB94E9-BF8F-42F5-B3A1-81508C82A5CB}" srcOrd="0" destOrd="0" presId="urn:microsoft.com/office/officeart/2005/8/layout/hierarchy2"/>
    <dgm:cxn modelId="{114B6B48-9BC4-4F98-8C5A-C94CD0663471}" type="presParOf" srcId="{36AB6FD0-03AD-49D6-86A4-7491C39707DE}" destId="{9799ADD7-B73F-4451-A44D-94E10E02414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98992C-50C5-4081-BCE5-621790261A07}" type="doc">
      <dgm:prSet loTypeId="urn:microsoft.com/office/officeart/2005/8/layout/v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070A60-FE44-457A-829A-731F12E85E8C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Bahasa</a:t>
          </a:r>
          <a:r>
            <a:rPr lang="en-US" sz="3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di</a:t>
          </a:r>
          <a:r>
            <a:rPr lang="en-US" sz="3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Wilayah RI</a:t>
          </a:r>
          <a:endParaRPr lang="en-US" sz="3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64F2291-D9EA-4F76-B44C-CA299B6628E6}" type="parTrans" cxnId="{ED644D86-AE61-4245-8E98-F4312EF83492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C186521-EB5D-4D76-99BB-62E80BFE2BF6}" type="sibTrans" cxnId="{ED644D86-AE61-4245-8E98-F4312EF83492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09DDBAB-7043-4D15-8972-2615F82F40A2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Bahasa</a:t>
          </a:r>
          <a:r>
            <a:rPr lang="en-US" sz="3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di</a:t>
          </a:r>
          <a:r>
            <a:rPr lang="en-US" sz="3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Luar</a:t>
          </a:r>
          <a:r>
            <a:rPr lang="en-US" sz="3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RI</a:t>
          </a:r>
          <a:endParaRPr lang="en-US" sz="3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7983917-7E58-4A80-AD96-895C303CE8B4}" type="parTrans" cxnId="{2ECEB3FA-065D-47D8-A492-A66A03399CD0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5BC50F5-0EC3-4ACF-BBA9-E75B53E13464}" type="sibTrans" cxnId="{2ECEB3FA-065D-47D8-A492-A66A03399CD0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EF04A8D-ACEB-4058-BD72-C9E713E32ABB}">
      <dgm:prSet phldrT="[Text]" custT="1"/>
      <dgm:spPr/>
      <dgm:t>
        <a:bodyPr/>
        <a:lstStyle/>
        <a:p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Bahasa Malagasi</a:t>
          </a:r>
          <a:endParaRPr lang="en-US" sz="20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B421E49-6DBA-4AC4-A525-82569A036583}" type="parTrans" cxnId="{2DC681E7-22BA-4F49-8153-22DC1D792F3C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A0AA393-C9AD-4070-B131-48A8A950ABE6}" type="sibTrans" cxnId="{2DC681E7-22BA-4F49-8153-22DC1D792F3C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7520976-6A23-4113-B30A-169072555E89}">
      <dgm:prSet custT="1"/>
      <dgm:spPr/>
      <dgm:t>
        <a:bodyPr/>
        <a:lstStyle/>
        <a:p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Bahasa Indonesia</a:t>
          </a:r>
          <a:r>
            <a:rPr lang="en-US" sz="20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(Melayu)</a:t>
          </a:r>
        </a:p>
      </dgm:t>
    </dgm:pt>
    <dgm:pt modelId="{1142652D-6904-444A-AB8B-0D65E4E34257}" type="parTrans" cxnId="{EF72A1A4-78DA-46C7-9434-657C7773DE2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447F6331-5C5A-41F4-B4B0-16BC979B3AA6}" type="sibTrans" cxnId="{EF72A1A4-78DA-46C7-9434-657C7773DE2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0CCE2C68-17E3-4247-8D15-8D334F9129B8}">
      <dgm:prSet custT="1"/>
      <dgm:spPr/>
      <dgm:t>
        <a:bodyPr/>
        <a:lstStyle/>
        <a:p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Bahasa Minangkabau</a:t>
          </a:r>
        </a:p>
      </dgm:t>
    </dgm:pt>
    <dgm:pt modelId="{C8156CEA-F849-4B2F-B293-494567CCC078}" type="parTrans" cxnId="{D53B014B-3B25-45A5-A887-BEBC9E417EB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D9F02EFD-D496-4254-98EA-33F0187B1E0D}" type="sibTrans" cxnId="{D53B014B-3B25-45A5-A887-BEBC9E417EB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C613A04A-BFD6-4188-8A37-67E074FEF54C}">
      <dgm:prSet custT="1"/>
      <dgm:spPr/>
      <dgm:t>
        <a:bodyPr/>
        <a:lstStyle/>
        <a:p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Bahasa Jawa</a:t>
          </a:r>
        </a:p>
      </dgm:t>
    </dgm:pt>
    <dgm:pt modelId="{ED776C5F-D50E-4B2E-8F03-0666A0CF892C}" type="parTrans" cxnId="{AECF867E-EDAE-4087-8C71-747F75F96F5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12087CD6-E623-4E5A-BEE0-F99D44A03F93}" type="sibTrans" cxnId="{AECF867E-EDAE-4087-8C71-747F75F96F5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F4CBD606-1CEB-4782-9E58-4B5C9F49EC4F}">
      <dgm:prSet custT="1"/>
      <dgm:spPr/>
      <dgm:t>
        <a:bodyPr/>
        <a:lstStyle/>
        <a:p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Bahasa Bali</a:t>
          </a:r>
        </a:p>
      </dgm:t>
    </dgm:pt>
    <dgm:pt modelId="{6D1E873F-2FCE-4072-80A4-695FAFA34913}" type="parTrans" cxnId="{AAC96839-3CAB-4332-A7CA-AC2C171FAD99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3D22447E-2436-4C37-AA2B-D12CCF882031}" type="sibTrans" cxnId="{AAC96839-3CAB-4332-A7CA-AC2C171FAD99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856661BB-22FD-4B04-9193-5EF12684CAD3}">
      <dgm:prSet custT="1"/>
      <dgm:spPr/>
      <dgm:t>
        <a:bodyPr/>
        <a:lstStyle/>
        <a:p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Bahasa Bima</a:t>
          </a:r>
        </a:p>
      </dgm:t>
    </dgm:pt>
    <dgm:pt modelId="{7E8164E9-C45B-4EE4-B464-8021A5BE254C}" type="parTrans" cxnId="{D1D4547E-FE64-490F-96BC-623D1569F0F9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4DD3C479-889C-4748-BF0F-D7F285EEF967}" type="sibTrans" cxnId="{D1D4547E-FE64-490F-96BC-623D1569F0F9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0403DA7E-B558-40E0-A375-48AEEB1C2C16}">
      <dgm:prSet custT="1"/>
      <dgm:spPr/>
      <dgm:t>
        <a:bodyPr/>
        <a:lstStyle/>
        <a:p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Bahasa Batak toba</a:t>
          </a:r>
        </a:p>
      </dgm:t>
    </dgm:pt>
    <dgm:pt modelId="{04D724FB-8651-491B-9923-397EB39DF36D}" type="parTrans" cxnId="{F8755A64-4AE2-44FA-8429-FFF11AC8EB5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8954A52-456F-4D8E-8BE7-CE4D6CAE2330}" type="sibTrans" cxnId="{F8755A64-4AE2-44FA-8429-FFF11AC8EB5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9D33B6A2-876E-492E-B4EE-1B7F15B96109}">
      <dgm:prSet custT="1"/>
      <dgm:spPr/>
      <dgm:t>
        <a:bodyPr/>
        <a:lstStyle/>
        <a:p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Bahasa Mandar</a:t>
          </a:r>
        </a:p>
      </dgm:t>
    </dgm:pt>
    <dgm:pt modelId="{4081152B-B283-486D-AA05-D3D7EE79BF05}" type="parTrans" cxnId="{E4A3FB43-3D2B-48CB-8C8F-33714EAB6CB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22932CA-D245-4C10-A8C4-1B9816627FC7}" type="sibTrans" cxnId="{E4A3FB43-3D2B-48CB-8C8F-33714EAB6CB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1A440331-624F-4D28-88E8-789B063F9829}">
      <dgm:prSet custT="1"/>
      <dgm:spPr/>
      <dgm:t>
        <a:bodyPr/>
        <a:lstStyle/>
        <a:p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Bahasa Taiwan</a:t>
          </a:r>
        </a:p>
      </dgm:t>
    </dgm:pt>
    <dgm:pt modelId="{4C269F63-63DB-4B9F-9C87-AB99916010F1}" type="parTrans" cxnId="{2B3EEB43-FBE0-4AB3-A2BC-AC5898D9EFD8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84A21EF6-5740-4320-9305-845CE52A23CF}" type="sibTrans" cxnId="{2B3EEB43-FBE0-4AB3-A2BC-AC5898D9EFD8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0244181A-A19A-4DEE-AFCF-D18065976413}">
      <dgm:prSet custT="1"/>
      <dgm:spPr/>
      <dgm:t>
        <a:bodyPr/>
        <a:lstStyle/>
        <a:p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Bahasa Tagalog</a:t>
          </a:r>
        </a:p>
      </dgm:t>
    </dgm:pt>
    <dgm:pt modelId="{76FB44CF-D218-4E45-BA1A-DD5CC2DE685C}" type="parTrans" cxnId="{9256F67C-2A4E-4B6C-B357-F3533171A6BE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8C64D55-2BDA-4631-84AF-0BC3D038786D}" type="sibTrans" cxnId="{9256F67C-2A4E-4B6C-B357-F3533171A6BE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24AB984A-6AF3-4F12-97D2-5C4D2BA1C0F9}">
      <dgm:prSet custT="1"/>
      <dgm:spPr/>
      <dgm:t>
        <a:bodyPr/>
        <a:lstStyle/>
        <a:p>
          <a:r>
            <a:rPr lang="id-ID" sz="2000" dirty="0" smtClean="0">
              <a:latin typeface="Aharoni" panose="02010803020104030203" pitchFamily="2" charset="-79"/>
              <a:cs typeface="Aharoni" panose="02010803020104030203" pitchFamily="2" charset="-79"/>
            </a:rPr>
            <a:t>Rapanui</a:t>
          </a:r>
        </a:p>
      </dgm:t>
    </dgm:pt>
    <dgm:pt modelId="{C55EC2C1-9F99-46B9-BC13-0230927F5142}" type="parTrans" cxnId="{6A859C7A-FB30-458F-A2EB-062E88A84C51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0622E904-20E7-4103-9DF4-7C4CD453FF78}" type="sibTrans" cxnId="{6A859C7A-FB30-458F-A2EB-062E88A84C51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DADB8C86-8FBF-452A-AE02-37BCCAE85BBB}" type="pres">
      <dgm:prSet presAssocID="{4498992C-50C5-4081-BCE5-621790261A0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069B4A-7C1A-4FBC-8376-A0ED6F2D4F47}" type="pres">
      <dgm:prSet presAssocID="{AD070A60-FE44-457A-829A-731F12E85E8C}" presName="linNode" presStyleCnt="0"/>
      <dgm:spPr/>
    </dgm:pt>
    <dgm:pt modelId="{64BC46ED-768C-45C6-B2A4-099888EE1DF0}" type="pres">
      <dgm:prSet presAssocID="{AD070A60-FE44-457A-829A-731F12E85E8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88D6E-694B-4500-B45C-48D15283DEC3}" type="pres">
      <dgm:prSet presAssocID="{AD070A60-FE44-457A-829A-731F12E85E8C}" presName="childShp" presStyleLbl="bgAccFollowNode1" presStyleIdx="0" presStyleCnt="2" custScaleY="146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CF01D-4404-4EBE-8A06-D5B8016860F1}" type="pres">
      <dgm:prSet presAssocID="{4C186521-EB5D-4D76-99BB-62E80BFE2BF6}" presName="spacing" presStyleCnt="0"/>
      <dgm:spPr/>
    </dgm:pt>
    <dgm:pt modelId="{913D5C98-BCE2-4924-921E-0381D808768F}" type="pres">
      <dgm:prSet presAssocID="{309DDBAB-7043-4D15-8972-2615F82F40A2}" presName="linNode" presStyleCnt="0"/>
      <dgm:spPr/>
    </dgm:pt>
    <dgm:pt modelId="{EFCFA895-C223-403D-9B25-3FEDCC05101E}" type="pres">
      <dgm:prSet presAssocID="{309DDBAB-7043-4D15-8972-2615F82F40A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C8071-C5E2-4604-A0F0-F98095097C9B}" type="pres">
      <dgm:prSet presAssocID="{309DDBAB-7043-4D15-8972-2615F82F40A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859C7A-FB30-458F-A2EB-062E88A84C51}" srcId="{309DDBAB-7043-4D15-8972-2615F82F40A2}" destId="{24AB984A-6AF3-4F12-97D2-5C4D2BA1C0F9}" srcOrd="3" destOrd="0" parTransId="{C55EC2C1-9F99-46B9-BC13-0230927F5142}" sibTransId="{0622E904-20E7-4103-9DF4-7C4CD453FF78}"/>
    <dgm:cxn modelId="{D53B014B-3B25-45A5-A887-BEBC9E417EB3}" srcId="{AD070A60-FE44-457A-829A-731F12E85E8C}" destId="{0CCE2C68-17E3-4247-8D15-8D334F9129B8}" srcOrd="1" destOrd="0" parTransId="{C8156CEA-F849-4B2F-B293-494567CCC078}" sibTransId="{D9F02EFD-D496-4254-98EA-33F0187B1E0D}"/>
    <dgm:cxn modelId="{2B3EEB43-FBE0-4AB3-A2BC-AC5898D9EFD8}" srcId="{309DDBAB-7043-4D15-8972-2615F82F40A2}" destId="{1A440331-624F-4D28-88E8-789B063F9829}" srcOrd="1" destOrd="0" parTransId="{4C269F63-63DB-4B9F-9C87-AB99916010F1}" sibTransId="{84A21EF6-5740-4320-9305-845CE52A23CF}"/>
    <dgm:cxn modelId="{AAC96839-3CAB-4332-A7CA-AC2C171FAD99}" srcId="{AD070A60-FE44-457A-829A-731F12E85E8C}" destId="{F4CBD606-1CEB-4782-9E58-4B5C9F49EC4F}" srcOrd="3" destOrd="0" parTransId="{6D1E873F-2FCE-4072-80A4-695FAFA34913}" sibTransId="{3D22447E-2436-4C37-AA2B-D12CCF882031}"/>
    <dgm:cxn modelId="{053EA461-A41E-4A01-9086-345B132DA734}" type="presOf" srcId="{4498992C-50C5-4081-BCE5-621790261A07}" destId="{DADB8C86-8FBF-452A-AE02-37BCCAE85BBB}" srcOrd="0" destOrd="0" presId="urn:microsoft.com/office/officeart/2005/8/layout/vList6"/>
    <dgm:cxn modelId="{B041C9EB-601B-4E4A-B2B1-0CB258262B10}" type="presOf" srcId="{24AB984A-6AF3-4F12-97D2-5C4D2BA1C0F9}" destId="{DB9C8071-C5E2-4604-A0F0-F98095097C9B}" srcOrd="0" destOrd="3" presId="urn:microsoft.com/office/officeart/2005/8/layout/vList6"/>
    <dgm:cxn modelId="{EE64F0D2-2C57-47CC-BA64-97E352E05C78}" type="presOf" srcId="{AD070A60-FE44-457A-829A-731F12E85E8C}" destId="{64BC46ED-768C-45C6-B2A4-099888EE1DF0}" srcOrd="0" destOrd="0" presId="urn:microsoft.com/office/officeart/2005/8/layout/vList6"/>
    <dgm:cxn modelId="{ED644D86-AE61-4245-8E98-F4312EF83492}" srcId="{4498992C-50C5-4081-BCE5-621790261A07}" destId="{AD070A60-FE44-457A-829A-731F12E85E8C}" srcOrd="0" destOrd="0" parTransId="{764F2291-D9EA-4F76-B44C-CA299B6628E6}" sibTransId="{4C186521-EB5D-4D76-99BB-62E80BFE2BF6}"/>
    <dgm:cxn modelId="{BE9FCD4E-4203-433D-BD4C-C3CC0302CF6E}" type="presOf" srcId="{0244181A-A19A-4DEE-AFCF-D18065976413}" destId="{DB9C8071-C5E2-4604-A0F0-F98095097C9B}" srcOrd="0" destOrd="2" presId="urn:microsoft.com/office/officeart/2005/8/layout/vList6"/>
    <dgm:cxn modelId="{EF72A1A4-78DA-46C7-9434-657C7773DE20}" srcId="{AD070A60-FE44-457A-829A-731F12E85E8C}" destId="{17520976-6A23-4113-B30A-169072555E89}" srcOrd="0" destOrd="0" parTransId="{1142652D-6904-444A-AB8B-0D65E4E34257}" sibTransId="{447F6331-5C5A-41F4-B4B0-16BC979B3AA6}"/>
    <dgm:cxn modelId="{2ECEB3FA-065D-47D8-A492-A66A03399CD0}" srcId="{4498992C-50C5-4081-BCE5-621790261A07}" destId="{309DDBAB-7043-4D15-8972-2615F82F40A2}" srcOrd="1" destOrd="0" parTransId="{17983917-7E58-4A80-AD96-895C303CE8B4}" sibTransId="{55BC50F5-0EC3-4ACF-BBA9-E75B53E13464}"/>
    <dgm:cxn modelId="{79F6D2B0-BE10-4D70-974B-463B9D7430A9}" type="presOf" srcId="{C613A04A-BFD6-4188-8A37-67E074FEF54C}" destId="{13688D6E-694B-4500-B45C-48D15283DEC3}" srcOrd="0" destOrd="2" presId="urn:microsoft.com/office/officeart/2005/8/layout/vList6"/>
    <dgm:cxn modelId="{C6315FDB-8E76-4EBB-B82A-D46431DD13A4}" type="presOf" srcId="{0CCE2C68-17E3-4247-8D15-8D334F9129B8}" destId="{13688D6E-694B-4500-B45C-48D15283DEC3}" srcOrd="0" destOrd="1" presId="urn:microsoft.com/office/officeart/2005/8/layout/vList6"/>
    <dgm:cxn modelId="{8E9325A2-98F2-44C0-8410-27DD91201699}" type="presOf" srcId="{1A440331-624F-4D28-88E8-789B063F9829}" destId="{DB9C8071-C5E2-4604-A0F0-F98095097C9B}" srcOrd="0" destOrd="1" presId="urn:microsoft.com/office/officeart/2005/8/layout/vList6"/>
    <dgm:cxn modelId="{D1D4547E-FE64-490F-96BC-623D1569F0F9}" srcId="{AD070A60-FE44-457A-829A-731F12E85E8C}" destId="{856661BB-22FD-4B04-9193-5EF12684CAD3}" srcOrd="4" destOrd="0" parTransId="{7E8164E9-C45B-4EE4-B464-8021A5BE254C}" sibTransId="{4DD3C479-889C-4748-BF0F-D7F285EEF967}"/>
    <dgm:cxn modelId="{5014D242-36CA-479B-AE8F-7097AD472B4A}" type="presOf" srcId="{856661BB-22FD-4B04-9193-5EF12684CAD3}" destId="{13688D6E-694B-4500-B45C-48D15283DEC3}" srcOrd="0" destOrd="4" presId="urn:microsoft.com/office/officeart/2005/8/layout/vList6"/>
    <dgm:cxn modelId="{F8755A64-4AE2-44FA-8429-FFF11AC8EB50}" srcId="{AD070A60-FE44-457A-829A-731F12E85E8C}" destId="{0403DA7E-B558-40E0-A375-48AEEB1C2C16}" srcOrd="5" destOrd="0" parTransId="{04D724FB-8651-491B-9923-397EB39DF36D}" sibTransId="{B8954A52-456F-4D8E-8BE7-CE4D6CAE2330}"/>
    <dgm:cxn modelId="{8B628E66-FC42-4C0A-8B09-5E35FBADF85F}" type="presOf" srcId="{9D33B6A2-876E-492E-B4EE-1B7F15B96109}" destId="{13688D6E-694B-4500-B45C-48D15283DEC3}" srcOrd="0" destOrd="6" presId="urn:microsoft.com/office/officeart/2005/8/layout/vList6"/>
    <dgm:cxn modelId="{E4A3FB43-3D2B-48CB-8C8F-33714EAB6CB4}" srcId="{AD070A60-FE44-457A-829A-731F12E85E8C}" destId="{9D33B6A2-876E-492E-B4EE-1B7F15B96109}" srcOrd="6" destOrd="0" parTransId="{4081152B-B283-486D-AA05-D3D7EE79BF05}" sibTransId="{B22932CA-D245-4C10-A8C4-1B9816627FC7}"/>
    <dgm:cxn modelId="{095B6961-FDFA-4D36-994D-3E9E59FE5EAD}" type="presOf" srcId="{F4CBD606-1CEB-4782-9E58-4B5C9F49EC4F}" destId="{13688D6E-694B-4500-B45C-48D15283DEC3}" srcOrd="0" destOrd="3" presId="urn:microsoft.com/office/officeart/2005/8/layout/vList6"/>
    <dgm:cxn modelId="{8D6A1A55-6AD2-40E2-90C1-6770891F05F6}" type="presOf" srcId="{0403DA7E-B558-40E0-A375-48AEEB1C2C16}" destId="{13688D6E-694B-4500-B45C-48D15283DEC3}" srcOrd="0" destOrd="5" presId="urn:microsoft.com/office/officeart/2005/8/layout/vList6"/>
    <dgm:cxn modelId="{2DC681E7-22BA-4F49-8153-22DC1D792F3C}" srcId="{309DDBAB-7043-4D15-8972-2615F82F40A2}" destId="{CEF04A8D-ACEB-4058-BD72-C9E713E32ABB}" srcOrd="0" destOrd="0" parTransId="{4B421E49-6DBA-4AC4-A525-82569A036583}" sibTransId="{BA0AA393-C9AD-4070-B131-48A8A950ABE6}"/>
    <dgm:cxn modelId="{1CAF8645-1053-4EB7-8682-486030C40844}" type="presOf" srcId="{309DDBAB-7043-4D15-8972-2615F82F40A2}" destId="{EFCFA895-C223-403D-9B25-3FEDCC05101E}" srcOrd="0" destOrd="0" presId="urn:microsoft.com/office/officeart/2005/8/layout/vList6"/>
    <dgm:cxn modelId="{9256F67C-2A4E-4B6C-B357-F3533171A6BE}" srcId="{309DDBAB-7043-4D15-8972-2615F82F40A2}" destId="{0244181A-A19A-4DEE-AFCF-D18065976413}" srcOrd="2" destOrd="0" parTransId="{76FB44CF-D218-4E45-BA1A-DD5CC2DE685C}" sibTransId="{78C64D55-2BDA-4631-84AF-0BC3D038786D}"/>
    <dgm:cxn modelId="{3623C2E1-7B8D-4586-91D8-430D0D7F7273}" type="presOf" srcId="{17520976-6A23-4113-B30A-169072555E89}" destId="{13688D6E-694B-4500-B45C-48D15283DEC3}" srcOrd="0" destOrd="0" presId="urn:microsoft.com/office/officeart/2005/8/layout/vList6"/>
    <dgm:cxn modelId="{AECF867E-EDAE-4087-8C71-747F75F96F5F}" srcId="{AD070A60-FE44-457A-829A-731F12E85E8C}" destId="{C613A04A-BFD6-4188-8A37-67E074FEF54C}" srcOrd="2" destOrd="0" parTransId="{ED776C5F-D50E-4B2E-8F03-0666A0CF892C}" sibTransId="{12087CD6-E623-4E5A-BEE0-F99D44A03F93}"/>
    <dgm:cxn modelId="{DB8001CF-7D6D-445E-8855-7B8B8F81BD38}" type="presOf" srcId="{CEF04A8D-ACEB-4058-BD72-C9E713E32ABB}" destId="{DB9C8071-C5E2-4604-A0F0-F98095097C9B}" srcOrd="0" destOrd="0" presId="urn:microsoft.com/office/officeart/2005/8/layout/vList6"/>
    <dgm:cxn modelId="{269D54A6-42F0-4A20-8C2F-375A0614C274}" type="presParOf" srcId="{DADB8C86-8FBF-452A-AE02-37BCCAE85BBB}" destId="{25069B4A-7C1A-4FBC-8376-A0ED6F2D4F47}" srcOrd="0" destOrd="0" presId="urn:microsoft.com/office/officeart/2005/8/layout/vList6"/>
    <dgm:cxn modelId="{671F11D4-6BF1-49AA-BF33-74BEBBD38352}" type="presParOf" srcId="{25069B4A-7C1A-4FBC-8376-A0ED6F2D4F47}" destId="{64BC46ED-768C-45C6-B2A4-099888EE1DF0}" srcOrd="0" destOrd="0" presId="urn:microsoft.com/office/officeart/2005/8/layout/vList6"/>
    <dgm:cxn modelId="{7ADAEEB4-942B-4BC8-BFFD-BECA3DF82E54}" type="presParOf" srcId="{25069B4A-7C1A-4FBC-8376-A0ED6F2D4F47}" destId="{13688D6E-694B-4500-B45C-48D15283DEC3}" srcOrd="1" destOrd="0" presId="urn:microsoft.com/office/officeart/2005/8/layout/vList6"/>
    <dgm:cxn modelId="{AE86CC72-8DE2-4B12-8B3C-20D22C5C3D6A}" type="presParOf" srcId="{DADB8C86-8FBF-452A-AE02-37BCCAE85BBB}" destId="{6C6CF01D-4404-4EBE-8A06-D5B8016860F1}" srcOrd="1" destOrd="0" presId="urn:microsoft.com/office/officeart/2005/8/layout/vList6"/>
    <dgm:cxn modelId="{0CFAE1D4-436B-44C9-8C5D-9BAAD807F096}" type="presParOf" srcId="{DADB8C86-8FBF-452A-AE02-37BCCAE85BBB}" destId="{913D5C98-BCE2-4924-921E-0381D808768F}" srcOrd="2" destOrd="0" presId="urn:microsoft.com/office/officeart/2005/8/layout/vList6"/>
    <dgm:cxn modelId="{DAF8F1FA-6793-44A5-BF61-43A89C8F8C25}" type="presParOf" srcId="{913D5C98-BCE2-4924-921E-0381D808768F}" destId="{EFCFA895-C223-403D-9B25-3FEDCC05101E}" srcOrd="0" destOrd="0" presId="urn:microsoft.com/office/officeart/2005/8/layout/vList6"/>
    <dgm:cxn modelId="{77A516F1-E917-4089-A618-C313B4C35252}" type="presParOf" srcId="{913D5C98-BCE2-4924-921E-0381D808768F}" destId="{DB9C8071-C5E2-4604-A0F0-F98095097C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D734E-998C-4F2D-89BA-F298449EC50B}">
      <dsp:nvSpPr>
        <dsp:cNvPr id="0" name=""/>
        <dsp:cNvSpPr/>
      </dsp:nvSpPr>
      <dsp:spPr>
        <a:xfrm>
          <a:off x="241305" y="0"/>
          <a:ext cx="3280965" cy="19685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Salah satu bahasa yang paling populer di Australia</a:t>
          </a:r>
          <a:endParaRPr lang="en-US" sz="32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41305" y="0"/>
        <a:ext cx="3280965" cy="1968579"/>
      </dsp:txXfrm>
    </dsp:sp>
    <dsp:sp modelId="{CF672367-9EB9-4062-B398-C06B4DFD8ECC}">
      <dsp:nvSpPr>
        <dsp:cNvPr id="0" name=""/>
        <dsp:cNvSpPr/>
      </dsp:nvSpPr>
      <dsp:spPr>
        <a:xfrm>
          <a:off x="3913723" y="972"/>
          <a:ext cx="3280965" cy="19685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10 besar bahasa yang paling banyak dipakai di dunia</a:t>
          </a:r>
        </a:p>
      </dsp:txBody>
      <dsp:txXfrm>
        <a:off x="3913723" y="972"/>
        <a:ext cx="3280965" cy="1968579"/>
      </dsp:txXfrm>
    </dsp:sp>
    <dsp:sp modelId="{C6EDB777-143D-4511-91E8-81FC820119A6}">
      <dsp:nvSpPr>
        <dsp:cNvPr id="0" name=""/>
        <dsp:cNvSpPr/>
      </dsp:nvSpPr>
      <dsp:spPr>
        <a:xfrm>
          <a:off x="304661" y="2297648"/>
          <a:ext cx="3280965" cy="19685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Pusat studi bahasa Indonesia ada di Mesir dan Jepang </a:t>
          </a:r>
        </a:p>
      </dsp:txBody>
      <dsp:txXfrm>
        <a:off x="304661" y="2297648"/>
        <a:ext cx="3280965" cy="1968579"/>
      </dsp:txXfrm>
    </dsp:sp>
    <dsp:sp modelId="{B7DF9D5E-6884-48F2-9B28-DADFC1882A7D}">
      <dsp:nvSpPr>
        <dsp:cNvPr id="0" name=""/>
        <dsp:cNvSpPr/>
      </dsp:nvSpPr>
      <dsp:spPr>
        <a:xfrm>
          <a:off x="3913723" y="2297648"/>
          <a:ext cx="3280965" cy="19685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Bahasa prioritas di Vietnam (2007)</a:t>
          </a:r>
        </a:p>
      </dsp:txBody>
      <dsp:txXfrm>
        <a:off x="3913723" y="2297648"/>
        <a:ext cx="3280965" cy="19685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108BE-45DE-4D61-96BB-82287ACBAEA6}">
      <dsp:nvSpPr>
        <dsp:cNvPr id="0" name=""/>
        <dsp:cNvSpPr/>
      </dsp:nvSpPr>
      <dsp:spPr>
        <a:xfrm>
          <a:off x="995988" y="0"/>
          <a:ext cx="4556919" cy="4556919"/>
        </a:xfrm>
        <a:prstGeom prst="triangle">
          <a:avLst/>
        </a:prstGeom>
        <a:gradFill rotWithShape="1">
          <a:gsLst>
            <a:gs pos="0">
              <a:schemeClr val="accent3">
                <a:tint val="92000"/>
                <a:satMod val="170000"/>
              </a:schemeClr>
            </a:gs>
            <a:gs pos="15000">
              <a:schemeClr val="accent3">
                <a:tint val="92000"/>
                <a:shade val="99000"/>
                <a:satMod val="170000"/>
              </a:schemeClr>
            </a:gs>
            <a:gs pos="62000">
              <a:schemeClr val="accent3">
                <a:tint val="96000"/>
                <a:shade val="80000"/>
                <a:satMod val="170000"/>
              </a:schemeClr>
            </a:gs>
            <a:gs pos="97000">
              <a:schemeClr val="accent3">
                <a:tint val="98000"/>
                <a:shade val="63000"/>
                <a:satMod val="170000"/>
              </a:schemeClr>
            </a:gs>
            <a:gs pos="100000">
              <a:schemeClr val="accent3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contourW="12700">
          <a:bevelT w="25400" h="50800" prst="angle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D1C3D5ED-7E5F-4093-879D-1C00FFF5ACD5}">
      <dsp:nvSpPr>
        <dsp:cNvPr id="0" name=""/>
        <dsp:cNvSpPr/>
      </dsp:nvSpPr>
      <dsp:spPr>
        <a:xfrm>
          <a:off x="2930056" y="456083"/>
          <a:ext cx="3650780" cy="7752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Bahasa Melayu sudah menjadi </a:t>
          </a:r>
          <a:r>
            <a:rPr lang="id-ID" sz="2000" b="1" i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lingua franca</a:t>
          </a:r>
          <a:endParaRPr lang="en-US" sz="2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967899" y="493926"/>
        <a:ext cx="3575094" cy="699524"/>
      </dsp:txXfrm>
    </dsp:sp>
    <dsp:sp modelId="{28F3E425-8DE6-4C7A-93E2-B91DFBF07B9E}">
      <dsp:nvSpPr>
        <dsp:cNvPr id="0" name=""/>
        <dsp:cNvSpPr/>
      </dsp:nvSpPr>
      <dsp:spPr>
        <a:xfrm>
          <a:off x="2864018" y="1328195"/>
          <a:ext cx="3782855" cy="7752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73522"/>
              <a:satOff val="13698"/>
              <a:lumOff val="-22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Sistem</a:t>
          </a:r>
          <a:r>
            <a:rPr lang="en-US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0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bunyi</a:t>
          </a:r>
          <a:r>
            <a:rPr lang="en-US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/ </a:t>
          </a:r>
          <a:r>
            <a:rPr lang="en-US" sz="20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lambang</a:t>
          </a:r>
          <a:r>
            <a:rPr lang="en-US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b</a:t>
          </a: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ahasa Melayu sangat sederhana.</a:t>
          </a:r>
        </a:p>
      </dsp:txBody>
      <dsp:txXfrm>
        <a:off x="2901861" y="1366038"/>
        <a:ext cx="3707169" cy="699524"/>
      </dsp:txXfrm>
    </dsp:sp>
    <dsp:sp modelId="{169A0F1B-9305-4BC1-A221-B5A2A252C0B2}">
      <dsp:nvSpPr>
        <dsp:cNvPr id="0" name=""/>
        <dsp:cNvSpPr/>
      </dsp:nvSpPr>
      <dsp:spPr>
        <a:xfrm>
          <a:off x="2815723" y="2200306"/>
          <a:ext cx="3879446" cy="9315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47044"/>
              <a:satOff val="27395"/>
              <a:lumOff val="-44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Kesadaran masyarakat bahasa dalam mempelajari bahasa Melayu sangat tinggi (sudah menjadi kebutuhan).</a:t>
          </a:r>
        </a:p>
      </dsp:txBody>
      <dsp:txXfrm>
        <a:off x="2861196" y="2245779"/>
        <a:ext cx="3788500" cy="840569"/>
      </dsp:txXfrm>
    </dsp:sp>
    <dsp:sp modelId="{E3E85785-EF9A-4AC7-B394-C3835C9F4F51}">
      <dsp:nvSpPr>
        <dsp:cNvPr id="0" name=""/>
        <dsp:cNvSpPr/>
      </dsp:nvSpPr>
      <dsp:spPr>
        <a:xfrm>
          <a:off x="2797980" y="3228723"/>
          <a:ext cx="3914931" cy="7752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020566"/>
              <a:satOff val="41093"/>
              <a:lumOff val="-666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Bahasa Melayu memiliki potensi menjadi bahasa nasional dan bahasa negara.</a:t>
          </a:r>
          <a:endParaRPr lang="en-US" sz="2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835823" y="3266566"/>
        <a:ext cx="3839245" cy="6995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D6745-0376-44B9-96C1-A988585B9C1A}">
      <dsp:nvSpPr>
        <dsp:cNvPr id="0" name=""/>
        <dsp:cNvSpPr/>
      </dsp:nvSpPr>
      <dsp:spPr>
        <a:xfrm rot="5400000">
          <a:off x="3116981" y="-76962"/>
          <a:ext cx="4917670" cy="5754624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Prasasti Kedukan Bukit di Palembang, tahun 683 M,</a:t>
          </a:r>
          <a:endParaRPr lang="en-US" sz="2400" kern="1200" dirty="0"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Prasasti Talang Tuo di Palembang, tahun 684 M,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Prasasti Kota Kapur di Bangka Barat, tahun 686 M,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Prasasti Karang Brahi antara Jampi dan Sungai Musi, tahun 688 M,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Prasasti Gandasuli, Jawa Tengah, tahun 832 M,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Prasasti Bogor, Jawa Barat, tahun 942 M,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Pigavetta anak Magelhaen,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Dancers, Penguasa Belanda 1522M,</a:t>
          </a:r>
        </a:p>
      </dsp:txBody>
      <dsp:txXfrm rot="-5400000">
        <a:off x="2698505" y="581576"/>
        <a:ext cx="5514563" cy="4437548"/>
      </dsp:txXfrm>
    </dsp:sp>
    <dsp:sp modelId="{74D42D12-D17F-496D-BFC0-40625AC127F6}">
      <dsp:nvSpPr>
        <dsp:cNvPr id="0" name=""/>
        <dsp:cNvSpPr/>
      </dsp:nvSpPr>
      <dsp:spPr>
        <a:xfrm>
          <a:off x="538470" y="2734"/>
          <a:ext cx="2160034" cy="55952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effectLst/>
              <a:latin typeface="Arial" pitchFamily="34" charset="0"/>
              <a:cs typeface="Arial" pitchFamily="34" charset="0"/>
            </a:rPr>
            <a:t>Bukti penyebaran</a:t>
          </a:r>
          <a:r>
            <a:rPr lang="en-US" sz="2000" b="1" kern="1200" dirty="0" smtClean="0">
              <a:effectLst/>
              <a:latin typeface="Arial" pitchFamily="34" charset="0"/>
              <a:cs typeface="Arial" pitchFamily="34" charset="0"/>
            </a:rPr>
            <a:t> </a:t>
          </a:r>
          <a:r>
            <a:rPr lang="id-ID" sz="2000" b="1" kern="1200" dirty="0" smtClean="0">
              <a:effectLst/>
              <a:latin typeface="Arial" pitchFamily="34" charset="0"/>
              <a:cs typeface="Arial" pitchFamily="34" charset="0"/>
            </a:rPr>
            <a:t>bahasa Melayu(</a:t>
          </a:r>
          <a:r>
            <a:rPr lang="id-ID" sz="2000" b="1" i="1" kern="1200" dirty="0" smtClean="0">
              <a:effectLst/>
              <a:latin typeface="Arial" pitchFamily="34" charset="0"/>
              <a:cs typeface="Arial" pitchFamily="34" charset="0"/>
            </a:rPr>
            <a:t>lingua franca</a:t>
          </a:r>
          <a:r>
            <a:rPr lang="id-ID" sz="2000" b="1" kern="1200" dirty="0" smtClean="0">
              <a:effectLst/>
              <a:latin typeface="Arial" pitchFamily="34" charset="0"/>
              <a:cs typeface="Arial" pitchFamily="34" charset="0"/>
            </a:rPr>
            <a:t>)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643914" y="108178"/>
        <a:ext cx="1949146" cy="53843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DA03F-FF8A-4F51-A65E-9C86D4A02FBE}">
      <dsp:nvSpPr>
        <dsp:cNvPr id="0" name=""/>
        <dsp:cNvSpPr/>
      </dsp:nvSpPr>
      <dsp:spPr>
        <a:xfrm rot="16200000">
          <a:off x="-210283" y="214036"/>
          <a:ext cx="4038600" cy="3610526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Arial" pitchFamily="34" charset="0"/>
              <a:cs typeface="Arial" pitchFamily="34" charset="0"/>
            </a:rPr>
            <a:t>Bahasa Melayu tidak mengenal tingkat seperti bahasa Jawa; ngoko, madio, kromo inggil.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3754" y="807719"/>
        <a:ext cx="3610526" cy="2423160"/>
      </dsp:txXfrm>
    </dsp:sp>
    <dsp:sp modelId="{1FAF0C03-2665-47CD-AF3E-6304A5FA53FC}">
      <dsp:nvSpPr>
        <dsp:cNvPr id="0" name=""/>
        <dsp:cNvSpPr/>
      </dsp:nvSpPr>
      <dsp:spPr>
        <a:xfrm rot="16200000">
          <a:off x="3671033" y="214036"/>
          <a:ext cx="4038600" cy="3610526"/>
        </a:xfrm>
        <a:prstGeom prst="flowChartManualOperation">
          <a:avLst/>
        </a:prstGeom>
        <a:gradFill rotWithShape="0">
          <a:gsLst>
            <a:gs pos="0">
              <a:schemeClr val="accent5">
                <a:hueOff val="-5020566"/>
                <a:satOff val="41093"/>
                <a:lumOff val="-6666"/>
                <a:alphaOff val="0"/>
                <a:tint val="35000"/>
                <a:satMod val="253000"/>
              </a:schemeClr>
            </a:gs>
            <a:gs pos="50000">
              <a:schemeClr val="accent5">
                <a:hueOff val="-5020566"/>
                <a:satOff val="41093"/>
                <a:lumOff val="-6666"/>
                <a:alphaOff val="0"/>
                <a:tint val="42000"/>
                <a:satMod val="255000"/>
              </a:schemeClr>
            </a:gs>
            <a:gs pos="97000">
              <a:schemeClr val="accent5">
                <a:hueOff val="-5020566"/>
                <a:satOff val="41093"/>
                <a:lumOff val="-6666"/>
                <a:alphaOff val="0"/>
                <a:tint val="53000"/>
                <a:satMod val="260000"/>
              </a:schemeClr>
            </a:gs>
            <a:gs pos="100000">
              <a:schemeClr val="accent5">
                <a:hueOff val="-5020566"/>
                <a:satOff val="41093"/>
                <a:lumOff val="-6666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smtClean="0">
              <a:latin typeface="Arial" pitchFamily="34" charset="0"/>
              <a:cs typeface="Arial" pitchFamily="34" charset="0"/>
            </a:rPr>
            <a:t>Sistem lambang dan bunyi bahasa Melayu sangat sederhana; a, i,u, e,o, ai, au, oi. Lain dengan bahasa Sunda; ceuceu, Cireundeu, Cileunyi.</a:t>
          </a:r>
          <a:endParaRPr lang="id-ID" sz="2000" kern="1200" dirty="0" smtClean="0">
            <a:latin typeface="Arial" pitchFamily="34" charset="0"/>
            <a:cs typeface="Arial" pitchFamily="34" charset="0"/>
          </a:endParaRPr>
        </a:p>
      </dsp:txBody>
      <dsp:txXfrm rot="5400000">
        <a:off x="3885070" y="807719"/>
        <a:ext cx="3610526" cy="24231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4A11D-14B1-4A2C-993C-16B7EA146758}">
      <dsp:nvSpPr>
        <dsp:cNvPr id="0" name=""/>
        <dsp:cNvSpPr/>
      </dsp:nvSpPr>
      <dsp:spPr>
        <a:xfrm rot="10800000">
          <a:off x="1719833" y="1997"/>
          <a:ext cx="4987067" cy="185477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790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Tidak ada perang saudara dalam merebut tempat bahasa dalam naskah kenegaraan.</a:t>
          </a:r>
          <a:endParaRPr lang="en-US" sz="2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183525" y="1997"/>
        <a:ext cx="4523375" cy="1854770"/>
      </dsp:txXfrm>
    </dsp:sp>
    <dsp:sp modelId="{FB22466E-9D54-4D1B-8F46-9B646CCE842A}">
      <dsp:nvSpPr>
        <dsp:cNvPr id="0" name=""/>
        <dsp:cNvSpPr/>
      </dsp:nvSpPr>
      <dsp:spPr>
        <a:xfrm>
          <a:off x="792448" y="1997"/>
          <a:ext cx="1854770" cy="18547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46C2F9-2AA1-4256-B8F3-B0DD069BD3AA}">
      <dsp:nvSpPr>
        <dsp:cNvPr id="0" name=""/>
        <dsp:cNvSpPr/>
      </dsp:nvSpPr>
      <dsp:spPr>
        <a:xfrm rot="10800000">
          <a:off x="1719833" y="2410431"/>
          <a:ext cx="4987067" cy="1854770"/>
        </a:xfrm>
        <a:prstGeom prst="homePlate">
          <a:avLst/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tint val="35000"/>
                <a:satMod val="253000"/>
              </a:schemeClr>
            </a:gs>
            <a:gs pos="50000">
              <a:schemeClr val="accent2">
                <a:hueOff val="7729367"/>
                <a:satOff val="-82653"/>
                <a:lumOff val="21569"/>
                <a:alphaOff val="0"/>
                <a:tint val="42000"/>
                <a:satMod val="255000"/>
              </a:schemeClr>
            </a:gs>
            <a:gs pos="97000">
              <a:schemeClr val="accent2">
                <a:hueOff val="7729367"/>
                <a:satOff val="-82653"/>
                <a:lumOff val="21569"/>
                <a:alphaOff val="0"/>
                <a:tint val="53000"/>
                <a:satMod val="26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790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Semua masyarakat bahasa mempelajari bahasa Melayu atas kesadarannya sendiri karena sudah menjadi kebutuhan.</a:t>
          </a:r>
          <a:endParaRPr lang="id-ID" sz="2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183525" y="2410431"/>
        <a:ext cx="4523375" cy="1854770"/>
      </dsp:txXfrm>
    </dsp:sp>
    <dsp:sp modelId="{8ACCDC28-C3C4-4E1D-803B-C2A08F641DCD}">
      <dsp:nvSpPr>
        <dsp:cNvPr id="0" name=""/>
        <dsp:cNvSpPr/>
      </dsp:nvSpPr>
      <dsp:spPr>
        <a:xfrm>
          <a:off x="792448" y="2410431"/>
          <a:ext cx="1854770" cy="185477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CFD20-CB75-4A42-BD0C-BF69D373F2C9}">
      <dsp:nvSpPr>
        <dsp:cNvPr id="0" name=""/>
        <dsp:cNvSpPr/>
      </dsp:nvSpPr>
      <dsp:spPr>
        <a:xfrm>
          <a:off x="3655" y="0"/>
          <a:ext cx="7479338" cy="4419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35000"/>
                <a:satMod val="253000"/>
              </a:schemeClr>
            </a:gs>
            <a:gs pos="50000">
              <a:schemeClr val="dk1">
                <a:tint val="42000"/>
                <a:satMod val="255000"/>
              </a:schemeClr>
            </a:gs>
            <a:gs pos="97000">
              <a:schemeClr val="dk1">
                <a:tint val="53000"/>
                <a:satMod val="260000"/>
              </a:schemeClr>
            </a:gs>
            <a:gs pos="100000">
              <a:schemeClr val="dk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655" y="0"/>
        <a:ext cx="7479338" cy="1325880"/>
      </dsp:txXfrm>
    </dsp:sp>
    <dsp:sp modelId="{6BD6FAD0-4E27-47CD-9BFF-238C2B588308}">
      <dsp:nvSpPr>
        <dsp:cNvPr id="0" name=""/>
        <dsp:cNvSpPr/>
      </dsp:nvSpPr>
      <dsp:spPr>
        <a:xfrm>
          <a:off x="609601" y="1014647"/>
          <a:ext cx="6097994" cy="967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Bahasa melayu sudah diangkat menjadi Bahasa Nasional sejak tanggal 28 Oktober 1928 (Sumpah Pemuda)</a:t>
          </a:r>
          <a:endParaRPr lang="en-US" sz="24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637927" y="1042973"/>
        <a:ext cx="6041342" cy="910456"/>
      </dsp:txXfrm>
    </dsp:sp>
    <dsp:sp modelId="{F12ED64B-A76B-4BDE-B4F5-A3F28E608DE8}">
      <dsp:nvSpPr>
        <dsp:cNvPr id="0" name=""/>
        <dsp:cNvSpPr/>
      </dsp:nvSpPr>
      <dsp:spPr>
        <a:xfrm>
          <a:off x="776301" y="2376655"/>
          <a:ext cx="5934047" cy="18219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Setelah bahasa Melayu berganti nama menjadi bahasa Indonesia, posisi bahasa Indonesia dimasukkan dalam UUD 1945 pasal 36 Bab </a:t>
          </a:r>
          <a:r>
            <a:rPr lang="en-US" sz="24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X</a:t>
          </a:r>
          <a:r>
            <a:rPr lang="id-ID" sz="24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V “Bahasa negara adalah bahasa Indonesia.”</a:t>
          </a:r>
          <a:endParaRPr lang="id-ID" sz="24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829663" y="2430017"/>
        <a:ext cx="5827323" cy="17151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3AD04-A01D-4977-809C-CB63C64E9467}">
      <dsp:nvSpPr>
        <dsp:cNvPr id="0" name=""/>
        <dsp:cNvSpPr/>
      </dsp:nvSpPr>
      <dsp:spPr>
        <a:xfrm>
          <a:off x="42" y="15911"/>
          <a:ext cx="4029540" cy="16118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A. Bahasa Nasional</a:t>
          </a:r>
          <a:endParaRPr lang="en-US" sz="36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2" y="15911"/>
        <a:ext cx="4029540" cy="1611816"/>
      </dsp:txXfrm>
    </dsp:sp>
    <dsp:sp modelId="{A43A131F-BEF1-4446-BF5B-7984F0C0F3BC}">
      <dsp:nvSpPr>
        <dsp:cNvPr id="0" name=""/>
        <dsp:cNvSpPr/>
      </dsp:nvSpPr>
      <dsp:spPr>
        <a:xfrm>
          <a:off x="42" y="1627728"/>
          <a:ext cx="4029540" cy="25473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Fungsi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Sebagai lambang kebanggaan kebangsaan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Sebagai lambang identitas nasional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Alat perhubungan antara daerah, antarbudaya,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Alat pemersatu antar suku di Indonesia</a:t>
          </a:r>
          <a:endParaRPr lang="id-ID" sz="1800" kern="1200" dirty="0">
            <a:latin typeface="Arial" pitchFamily="34" charset="0"/>
            <a:cs typeface="Arial" pitchFamily="34" charset="0"/>
          </a:endParaRPr>
        </a:p>
      </dsp:txBody>
      <dsp:txXfrm>
        <a:off x="42" y="1627728"/>
        <a:ext cx="4029540" cy="2547360"/>
      </dsp:txXfrm>
    </dsp:sp>
    <dsp:sp modelId="{C05503C7-9E15-4DF0-8BD8-5B9C8C58DFDF}">
      <dsp:nvSpPr>
        <dsp:cNvPr id="0" name=""/>
        <dsp:cNvSpPr/>
      </dsp:nvSpPr>
      <dsp:spPr>
        <a:xfrm>
          <a:off x="4593717" y="15911"/>
          <a:ext cx="4029540" cy="1611816"/>
        </a:xfrm>
        <a:prstGeom prst="rect">
          <a:avLst/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tint val="35000"/>
                <a:satMod val="253000"/>
              </a:schemeClr>
            </a:gs>
            <a:gs pos="50000">
              <a:schemeClr val="accent2">
                <a:hueOff val="7729367"/>
                <a:satOff val="-82653"/>
                <a:lumOff val="21569"/>
                <a:alphaOff val="0"/>
                <a:tint val="42000"/>
                <a:satMod val="255000"/>
              </a:schemeClr>
            </a:gs>
            <a:gs pos="97000">
              <a:schemeClr val="accent2">
                <a:hueOff val="7729367"/>
                <a:satOff val="-82653"/>
                <a:lumOff val="21569"/>
                <a:alphaOff val="0"/>
                <a:tint val="53000"/>
                <a:satMod val="26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7729367"/>
              <a:satOff val="-82653"/>
              <a:lumOff val="2156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B. Bahasa Negara</a:t>
          </a:r>
          <a:endParaRPr lang="en-US" sz="36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593717" y="15911"/>
        <a:ext cx="4029540" cy="1611816"/>
      </dsp:txXfrm>
    </dsp:sp>
    <dsp:sp modelId="{72011CEF-C9F4-4332-BE90-32AC6B25F00E}">
      <dsp:nvSpPr>
        <dsp:cNvPr id="0" name=""/>
        <dsp:cNvSpPr/>
      </dsp:nvSpPr>
      <dsp:spPr>
        <a:xfrm>
          <a:off x="4593717" y="1627728"/>
          <a:ext cx="4029540" cy="2547360"/>
        </a:xfrm>
        <a:prstGeom prst="rect">
          <a:avLst/>
        </a:prstGeom>
        <a:solidFill>
          <a:schemeClr val="accent2">
            <a:tint val="40000"/>
            <a:alpha val="90000"/>
            <a:hueOff val="8133745"/>
            <a:satOff val="-33449"/>
            <a:lumOff val="115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8133745"/>
              <a:satOff val="-33449"/>
              <a:lumOff val="11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Fungsi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Sebagai bahasa resmi kenegaraan.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smtClean="0">
              <a:latin typeface="Arial" pitchFamily="34" charset="0"/>
              <a:cs typeface="Arial" pitchFamily="34" charset="0"/>
            </a:rPr>
            <a:t>Sebagai bahasa pengantar dalam dunia pendidikan.</a:t>
          </a:r>
          <a:endParaRPr lang="id-ID" sz="1800" kern="1200" dirty="0" smtClean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smtClean="0">
              <a:latin typeface="Arial" pitchFamily="34" charset="0"/>
              <a:cs typeface="Arial" pitchFamily="34" charset="0"/>
            </a:rPr>
            <a:t>Alat perencaan pembangunan nasional</a:t>
          </a:r>
          <a:endParaRPr lang="id-ID" sz="1800" kern="1200" dirty="0" smtClean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Alat pengembangan IPTEK</a:t>
          </a:r>
        </a:p>
      </dsp:txBody>
      <dsp:txXfrm>
        <a:off x="4593717" y="1627728"/>
        <a:ext cx="4029540" cy="2547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0BE76-2D63-48F0-B753-DBF4C024FD83}">
      <dsp:nvSpPr>
        <dsp:cNvPr id="0" name=""/>
        <dsp:cNvSpPr/>
      </dsp:nvSpPr>
      <dsp:spPr>
        <a:xfrm>
          <a:off x="0" y="412787"/>
          <a:ext cx="8552688" cy="15150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err="1" smtClean="0"/>
            <a:t>Oktober</a:t>
          </a:r>
          <a:r>
            <a:rPr lang="en-US" sz="2400" b="0" i="0" kern="1200" dirty="0" smtClean="0"/>
            <a:t> 2017, </a:t>
          </a:r>
          <a:r>
            <a:rPr lang="en-US" sz="2400" b="0" i="0" kern="1200" dirty="0" err="1" smtClean="0">
              <a:hlinkClick xmlns:r="http://schemas.openxmlformats.org/officeDocument/2006/relationships" r:id="rId1" tooltip="bahasa daerah"/>
            </a:rPr>
            <a:t>bahasa</a:t>
          </a:r>
          <a:r>
            <a:rPr lang="en-US" sz="2400" b="0" i="0" kern="1200" dirty="0" smtClean="0">
              <a:hlinkClick xmlns:r="http://schemas.openxmlformats.org/officeDocument/2006/relationships" r:id="rId1" tooltip="bahasa daerah"/>
            </a:rPr>
            <a:t> </a:t>
          </a:r>
          <a:r>
            <a:rPr lang="en-US" sz="2400" b="0" i="0" kern="1200" dirty="0" err="1" smtClean="0">
              <a:hlinkClick xmlns:r="http://schemas.openxmlformats.org/officeDocument/2006/relationships" r:id="rId1" tooltip="bahasa daerah"/>
            </a:rPr>
            <a:t>daerah</a:t>
          </a:r>
          <a:r>
            <a:rPr lang="en-US" sz="2400" b="0" i="0" kern="1200" dirty="0" smtClean="0"/>
            <a:t> yang </a:t>
          </a:r>
          <a:r>
            <a:rPr lang="en-US" sz="2400" b="0" i="0" kern="1200" dirty="0" err="1" smtClean="0"/>
            <a:t>telah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diidentifikasi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dan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divalidasi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sebanyak</a:t>
          </a:r>
          <a:r>
            <a:rPr lang="en-US" sz="2400" b="0" i="0" kern="1200" dirty="0" smtClean="0"/>
            <a:t> 652 </a:t>
          </a:r>
          <a:r>
            <a:rPr lang="en-US" sz="2400" b="0" i="0" kern="1200" dirty="0" err="1" smtClean="0"/>
            <a:t>bahasa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dari</a:t>
          </a:r>
          <a:r>
            <a:rPr lang="en-US" sz="2400" b="0" i="0" kern="1200" dirty="0" smtClean="0"/>
            <a:t> 2.452 </a:t>
          </a:r>
          <a:r>
            <a:rPr lang="en-US" sz="2400" b="0" i="0" kern="1200" dirty="0" err="1" smtClean="0"/>
            <a:t>daerah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pengamatan</a:t>
          </a:r>
          <a:r>
            <a:rPr lang="id-ID" sz="2400" b="0" i="0" kern="1200" dirty="0" smtClean="0"/>
            <a:t> (Badan Bahasa)</a:t>
          </a:r>
          <a:endParaRPr lang="en-US" sz="2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73961" y="486748"/>
        <a:ext cx="8404766" cy="1367173"/>
      </dsp:txXfrm>
    </dsp:sp>
    <dsp:sp modelId="{7A318EEB-3000-4A81-BB9B-5925830DD20F}">
      <dsp:nvSpPr>
        <dsp:cNvPr id="0" name=""/>
        <dsp:cNvSpPr/>
      </dsp:nvSpPr>
      <dsp:spPr>
        <a:xfrm flipV="1">
          <a:off x="0" y="1924335"/>
          <a:ext cx="8552688" cy="39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d-ID" sz="1800" kern="1200" dirty="0" smtClean="0">
            <a:latin typeface="Arial" pitchFamily="34" charset="0"/>
            <a:cs typeface="Arial" pitchFamily="34" charset="0"/>
          </a:endParaRPr>
        </a:p>
      </dsp:txBody>
      <dsp:txXfrm rot="10800000">
        <a:off x="0" y="1924335"/>
        <a:ext cx="8552688" cy="39076"/>
      </dsp:txXfrm>
    </dsp:sp>
    <dsp:sp modelId="{4C31A17A-185C-41F6-9856-072358A65913}">
      <dsp:nvSpPr>
        <dsp:cNvPr id="0" name=""/>
        <dsp:cNvSpPr/>
      </dsp:nvSpPr>
      <dsp:spPr>
        <a:xfrm>
          <a:off x="0" y="2220252"/>
          <a:ext cx="8552688" cy="2046948"/>
        </a:xfrm>
        <a:prstGeom prst="roundRect">
          <a:avLst/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tint val="35000"/>
                <a:satMod val="253000"/>
              </a:schemeClr>
            </a:gs>
            <a:gs pos="50000">
              <a:schemeClr val="accent2">
                <a:hueOff val="7729367"/>
                <a:satOff val="-82653"/>
                <a:lumOff val="21569"/>
                <a:alphaOff val="0"/>
                <a:tint val="42000"/>
                <a:satMod val="255000"/>
              </a:schemeClr>
            </a:gs>
            <a:gs pos="97000">
              <a:schemeClr val="accent2">
                <a:hueOff val="7729367"/>
                <a:satOff val="-82653"/>
                <a:lumOff val="21569"/>
                <a:alphaOff val="0"/>
                <a:tint val="53000"/>
                <a:satMod val="26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0" i="0" kern="1200" dirty="0" smtClean="0"/>
            <a:t>Da</a:t>
          </a:r>
          <a:r>
            <a:rPr lang="en-US" sz="2400" b="0" i="0" kern="1200" dirty="0" err="1" smtClean="0"/>
            <a:t>ri</a:t>
          </a:r>
          <a:r>
            <a:rPr lang="en-US" sz="2400" b="0" i="0" kern="1200" dirty="0" smtClean="0"/>
            <a:t> 652 </a:t>
          </a:r>
          <a:r>
            <a:rPr lang="en-US" sz="2400" b="0" i="0" kern="1200" dirty="0" err="1" smtClean="0"/>
            <a:t>bahasa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daerah</a:t>
          </a:r>
          <a:r>
            <a:rPr lang="en-US" sz="2400" b="0" i="0" kern="1200" dirty="0" smtClean="0"/>
            <a:t> yang </a:t>
          </a:r>
          <a:r>
            <a:rPr lang="en-US" sz="2400" b="0" i="0" kern="1200" dirty="0" err="1" smtClean="0"/>
            <a:t>telah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didokumentasikan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dan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dipetakan</a:t>
          </a:r>
          <a:r>
            <a:rPr lang="en-US" sz="2400" b="0" i="0" kern="1200" dirty="0" smtClean="0"/>
            <a:t>, </a:t>
          </a:r>
          <a:r>
            <a:rPr lang="en-US" sz="2400" b="0" i="0" kern="1200" dirty="0" err="1" smtClean="0"/>
            <a:t>baru</a:t>
          </a:r>
          <a:r>
            <a:rPr lang="en-US" sz="2400" b="0" i="0" kern="1200" dirty="0" smtClean="0"/>
            <a:t> 71 </a:t>
          </a:r>
          <a:r>
            <a:rPr lang="en-US" sz="2400" b="0" i="0" kern="1200" dirty="0" err="1" smtClean="0"/>
            <a:t>bahasa</a:t>
          </a:r>
          <a:r>
            <a:rPr lang="en-US" sz="2400" b="0" i="0" kern="1200" dirty="0" smtClean="0"/>
            <a:t> yang </a:t>
          </a:r>
          <a:r>
            <a:rPr lang="en-US" sz="2400" b="0" i="0" kern="1200" dirty="0" err="1" smtClean="0"/>
            <a:t>telah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dipetakan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vitalitasnya</a:t>
          </a:r>
          <a:r>
            <a:rPr lang="id-ID" sz="2400" b="0" i="0" kern="1200" dirty="0" smtClean="0"/>
            <a:t> (Data 2011—2017)</a:t>
          </a:r>
          <a:r>
            <a:rPr lang="en-US" sz="2400" b="0" i="0" kern="1200" dirty="0" smtClean="0"/>
            <a:t>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Dari data </a:t>
          </a:r>
          <a:r>
            <a:rPr lang="en-US" sz="2400" b="0" i="0" kern="1200" dirty="0" err="1" smtClean="0"/>
            <a:t>tersebut</a:t>
          </a:r>
          <a:r>
            <a:rPr lang="en-US" sz="2400" b="0" i="0" kern="1200" dirty="0" smtClean="0"/>
            <a:t>, 19 </a:t>
          </a:r>
          <a:r>
            <a:rPr lang="en-US" sz="2400" b="0" i="0" kern="1200" dirty="0" err="1" smtClean="0"/>
            <a:t>bahasa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daerah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terancam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punah</a:t>
          </a:r>
          <a:r>
            <a:rPr lang="en-US" sz="2400" b="0" i="0" kern="1200" dirty="0" smtClean="0"/>
            <a:t>, 2 </a:t>
          </a:r>
          <a:r>
            <a:rPr lang="en-US" sz="2400" b="0" i="0" kern="1200" dirty="0" err="1" smtClean="0"/>
            <a:t>bahasa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daerah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kritis</a:t>
          </a:r>
          <a:r>
            <a:rPr lang="en-US" sz="2400" b="0" i="0" kern="1200" dirty="0" smtClean="0"/>
            <a:t>, </a:t>
          </a:r>
          <a:r>
            <a:rPr lang="en-US" sz="2400" b="0" i="0" kern="1200" dirty="0" err="1" smtClean="0"/>
            <a:t>dan</a:t>
          </a:r>
          <a:r>
            <a:rPr lang="en-US" sz="2400" b="0" i="0" kern="1200" dirty="0" smtClean="0"/>
            <a:t> </a:t>
          </a:r>
          <a:r>
            <a:rPr lang="id-ID" sz="2400" b="0" i="0" kern="1200" dirty="0" smtClean="0"/>
            <a:t>7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bahasa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daerah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sudah</a:t>
          </a:r>
          <a:r>
            <a:rPr lang="en-US" sz="2400" b="0" i="0" kern="1200" dirty="0" smtClean="0"/>
            <a:t> </a:t>
          </a:r>
          <a:r>
            <a:rPr lang="en-US" sz="2400" b="0" i="0" kern="1200" dirty="0" err="1" smtClean="0"/>
            <a:t>punah</a:t>
          </a:r>
          <a:r>
            <a:rPr lang="id-ID" sz="2400" b="0" i="0" kern="1200" dirty="0" smtClean="0"/>
            <a:t>. </a:t>
          </a:r>
          <a:endParaRPr lang="en-US" sz="2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99924" y="2320176"/>
        <a:ext cx="8352840" cy="1847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583FC-0002-4855-91DE-89F4480CDC20}">
      <dsp:nvSpPr>
        <dsp:cNvPr id="0" name=""/>
        <dsp:cNvSpPr/>
      </dsp:nvSpPr>
      <dsp:spPr>
        <a:xfrm>
          <a:off x="686776" y="0"/>
          <a:ext cx="7189470" cy="5562600"/>
        </a:xfrm>
        <a:prstGeom prst="rightArrow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1A84F13C-1413-4B00-AEC4-E4CB30EF817C}">
      <dsp:nvSpPr>
        <dsp:cNvPr id="0" name=""/>
        <dsp:cNvSpPr/>
      </dsp:nvSpPr>
      <dsp:spPr>
        <a:xfrm rot="10800000" flipV="1">
          <a:off x="272293" y="472476"/>
          <a:ext cx="3628121" cy="5943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Bahasa yang punah</a:t>
          </a:r>
          <a:endParaRPr lang="en-US" sz="3200" kern="1200" dirty="0" smtClean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-10800000">
        <a:off x="301306" y="501489"/>
        <a:ext cx="3570095" cy="5363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6805D-4333-431F-B656-F451EC5127AA}">
      <dsp:nvSpPr>
        <dsp:cNvPr id="0" name=""/>
        <dsp:cNvSpPr/>
      </dsp:nvSpPr>
      <dsp:spPr>
        <a:xfrm>
          <a:off x="457203" y="1627"/>
          <a:ext cx="8077193" cy="33304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dirty="0" err="1" smtClean="0"/>
            <a:t>Badan</a:t>
          </a:r>
          <a:r>
            <a:rPr lang="en-US" sz="3200" b="0" i="0" kern="1200" dirty="0" smtClean="0"/>
            <a:t> Bahasa </a:t>
          </a:r>
          <a:r>
            <a:rPr lang="en-US" sz="3200" b="0" i="0" kern="1200" dirty="0" err="1" smtClean="0"/>
            <a:t>Kemdikbud</a:t>
          </a:r>
          <a:r>
            <a:rPr lang="en-US" sz="3200" b="0" i="0" kern="1200" dirty="0" smtClean="0"/>
            <a:t> </a:t>
          </a:r>
          <a:r>
            <a:rPr lang="en-US" sz="3200" b="0" i="0" kern="1200" dirty="0" err="1" smtClean="0"/>
            <a:t>mencatat</a:t>
          </a:r>
          <a:r>
            <a:rPr lang="en-US" sz="3200" b="0" i="0" kern="1200" dirty="0" smtClean="0"/>
            <a:t> </a:t>
          </a:r>
          <a:r>
            <a:rPr lang="en-US" sz="3200" b="0" i="0" kern="1200" dirty="0" err="1" smtClean="0"/>
            <a:t>ada</a:t>
          </a:r>
          <a:r>
            <a:rPr lang="en-US" sz="3200" b="0" i="0" kern="1200" dirty="0" smtClean="0"/>
            <a:t> 67 </a:t>
          </a:r>
          <a:r>
            <a:rPr lang="en-US" sz="3200" b="0" i="0" kern="1200" dirty="0" err="1" smtClean="0"/>
            <a:t>bahasa</a:t>
          </a:r>
          <a:r>
            <a:rPr lang="en-US" sz="3200" b="0" i="0" kern="1200" dirty="0" smtClean="0"/>
            <a:t> </a:t>
          </a:r>
          <a:r>
            <a:rPr lang="en-US" sz="3200" b="0" i="0" kern="1200" dirty="0" err="1" smtClean="0"/>
            <a:t>daerah</a:t>
          </a:r>
          <a:r>
            <a:rPr lang="en-US" sz="3200" b="0" i="0" kern="1200" dirty="0" smtClean="0"/>
            <a:t> </a:t>
          </a:r>
          <a:r>
            <a:rPr lang="en-US" sz="3200" b="0" i="0" kern="1200" dirty="0" err="1" smtClean="0"/>
            <a:t>terancam</a:t>
          </a:r>
          <a:r>
            <a:rPr lang="en-US" sz="3200" b="0" i="0" kern="1200" dirty="0" smtClean="0"/>
            <a:t> </a:t>
          </a:r>
          <a:r>
            <a:rPr lang="en-US" sz="3200" b="0" i="0" kern="1200" dirty="0" err="1" smtClean="0"/>
            <a:t>punah</a:t>
          </a:r>
          <a:r>
            <a:rPr lang="en-US" sz="3200" b="0" i="0" kern="1200" dirty="0" smtClean="0"/>
            <a:t>. </a:t>
          </a:r>
          <a:r>
            <a:rPr lang="en-US" sz="3200" b="0" i="0" kern="1200" dirty="0" err="1" smtClean="0"/>
            <a:t>Selain</a:t>
          </a:r>
          <a:r>
            <a:rPr lang="en-US" sz="3200" b="0" i="0" kern="1200" dirty="0" smtClean="0"/>
            <a:t> di Maluku, </a:t>
          </a:r>
          <a:r>
            <a:rPr lang="en-US" sz="3200" b="0" i="0" kern="1200" dirty="0" err="1" smtClean="0"/>
            <a:t>ancaman</a:t>
          </a:r>
          <a:r>
            <a:rPr lang="en-US" sz="3200" b="0" i="0" kern="1200" dirty="0" smtClean="0"/>
            <a:t> </a:t>
          </a:r>
          <a:r>
            <a:rPr lang="en-US" sz="3200" b="0" i="0" kern="1200" dirty="0" err="1" smtClean="0"/>
            <a:t>kepunahan</a:t>
          </a:r>
          <a:r>
            <a:rPr lang="en-US" sz="3200" b="0" i="0" kern="1200" dirty="0" smtClean="0"/>
            <a:t> juga </a:t>
          </a:r>
          <a:r>
            <a:rPr lang="en-US" sz="3200" b="0" i="0" kern="1200" dirty="0" err="1" smtClean="0"/>
            <a:t>terdapat</a:t>
          </a:r>
          <a:r>
            <a:rPr lang="en-US" sz="3200" b="0" i="0" kern="1200" dirty="0" smtClean="0"/>
            <a:t> di Papua </a:t>
          </a:r>
          <a:r>
            <a:rPr lang="en-US" sz="3200" b="0" i="0" kern="1200" dirty="0" err="1" smtClean="0"/>
            <a:t>dan</a:t>
          </a:r>
          <a:r>
            <a:rPr lang="en-US" sz="3200" b="0" i="0" kern="1200" dirty="0" smtClean="0"/>
            <a:t> Nusa Tenggara </a:t>
          </a:r>
          <a:r>
            <a:rPr lang="en-US" sz="3200" b="0" i="0" kern="1200" dirty="0" err="1" smtClean="0"/>
            <a:t>Timur</a:t>
          </a:r>
          <a:r>
            <a:rPr lang="en-US" sz="3200" b="0" i="0" kern="1200" dirty="0" smtClean="0"/>
            <a:t>.</a:t>
          </a:r>
          <a:endParaRPr lang="id-ID" sz="3200" kern="1200" dirty="0" smtClean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619784" y="164208"/>
        <a:ext cx="7752031" cy="30053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D734E-998C-4F2D-89BA-F298449EC50B}">
      <dsp:nvSpPr>
        <dsp:cNvPr id="0" name=""/>
        <dsp:cNvSpPr/>
      </dsp:nvSpPr>
      <dsp:spPr>
        <a:xfrm>
          <a:off x="241305" y="0"/>
          <a:ext cx="3280965" cy="19685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Pengertian bahasa Indonesia</a:t>
          </a:r>
          <a:endParaRPr lang="en-US" sz="32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41305" y="0"/>
        <a:ext cx="3280965" cy="1968579"/>
      </dsp:txXfrm>
    </dsp:sp>
    <dsp:sp modelId="{CF672367-9EB9-4062-B398-C06B4DFD8ECC}">
      <dsp:nvSpPr>
        <dsp:cNvPr id="0" name=""/>
        <dsp:cNvSpPr/>
      </dsp:nvSpPr>
      <dsp:spPr>
        <a:xfrm>
          <a:off x="3913723" y="972"/>
          <a:ext cx="3280965" cy="19685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Asal Usul bahasa Indonesia</a:t>
          </a:r>
        </a:p>
      </dsp:txBody>
      <dsp:txXfrm>
        <a:off x="3913723" y="972"/>
        <a:ext cx="3280965" cy="1968579"/>
      </dsp:txXfrm>
    </dsp:sp>
    <dsp:sp modelId="{C6EDB777-143D-4511-91E8-81FC820119A6}">
      <dsp:nvSpPr>
        <dsp:cNvPr id="0" name=""/>
        <dsp:cNvSpPr/>
      </dsp:nvSpPr>
      <dsp:spPr>
        <a:xfrm>
          <a:off x="304661" y="2297648"/>
          <a:ext cx="3280965" cy="19685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Alasan bahasa Melayu diangkat menjadi bahasa Indonesia</a:t>
          </a:r>
        </a:p>
      </dsp:txBody>
      <dsp:txXfrm>
        <a:off x="304661" y="2297648"/>
        <a:ext cx="3280965" cy="1968579"/>
      </dsp:txXfrm>
    </dsp:sp>
    <dsp:sp modelId="{B7DF9D5E-6884-48F2-9B28-DADFC1882A7D}">
      <dsp:nvSpPr>
        <dsp:cNvPr id="0" name=""/>
        <dsp:cNvSpPr/>
      </dsp:nvSpPr>
      <dsp:spPr>
        <a:xfrm>
          <a:off x="3913723" y="2297648"/>
          <a:ext cx="3280965" cy="19685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Kedudukan dan Fungsi Bahasa Indonesia</a:t>
          </a:r>
        </a:p>
      </dsp:txBody>
      <dsp:txXfrm>
        <a:off x="3913723" y="2297648"/>
        <a:ext cx="3280965" cy="19685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0BE76-2D63-48F0-B753-DBF4C024FD83}">
      <dsp:nvSpPr>
        <dsp:cNvPr id="0" name=""/>
        <dsp:cNvSpPr/>
      </dsp:nvSpPr>
      <dsp:spPr>
        <a:xfrm>
          <a:off x="0" y="357238"/>
          <a:ext cx="8552688" cy="7857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Pengertian bahasa Indonesia</a:t>
          </a:r>
          <a:endParaRPr lang="en-US" sz="32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8358" y="395596"/>
        <a:ext cx="8475972" cy="709047"/>
      </dsp:txXfrm>
    </dsp:sp>
    <dsp:sp modelId="{7A318EEB-3000-4A81-BB9B-5925830DD20F}">
      <dsp:nvSpPr>
        <dsp:cNvPr id="0" name=""/>
        <dsp:cNvSpPr/>
      </dsp:nvSpPr>
      <dsp:spPr>
        <a:xfrm>
          <a:off x="0" y="1095691"/>
          <a:ext cx="855268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d-ID" sz="1800" kern="1200" dirty="0" smtClean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Kata Indonesia </a:t>
          </a: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</a:t>
          </a:r>
          <a:r>
            <a:rPr lang="en-US" sz="2000" kern="1200" dirty="0" err="1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bahasa</a:t>
          </a: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 L</a:t>
          </a:r>
          <a:r>
            <a:rPr lang="en-US" sz="2000" kern="12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a</a:t>
          </a: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t</a:t>
          </a:r>
          <a:r>
            <a:rPr lang="en-US" sz="2000" kern="1200" dirty="0" err="1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i</a:t>
          </a: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n</a:t>
          </a: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0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yaitu</a:t>
          </a:r>
          <a:r>
            <a:rPr lang="en-US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: </a:t>
          </a: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indos = hindu, nesos = pulau-pulau (kepulauan)</a:t>
          </a:r>
        </a:p>
      </dsp:txBody>
      <dsp:txXfrm>
        <a:off x="0" y="1095691"/>
        <a:ext cx="8552688" cy="1059840"/>
      </dsp:txXfrm>
    </dsp:sp>
    <dsp:sp modelId="{4C31A17A-185C-41F6-9856-072358A65913}">
      <dsp:nvSpPr>
        <dsp:cNvPr id="0" name=""/>
        <dsp:cNvSpPr/>
      </dsp:nvSpPr>
      <dsp:spPr>
        <a:xfrm>
          <a:off x="0" y="2155531"/>
          <a:ext cx="8552688" cy="823476"/>
        </a:xfrm>
        <a:prstGeom prst="roundRect">
          <a:avLst/>
        </a:prstGeom>
        <a:gradFill rotWithShape="0">
          <a:gsLst>
            <a:gs pos="0">
              <a:schemeClr val="accent2">
                <a:hueOff val="3864684"/>
                <a:satOff val="-41326"/>
                <a:lumOff val="10784"/>
                <a:alphaOff val="0"/>
                <a:tint val="35000"/>
                <a:satMod val="253000"/>
              </a:schemeClr>
            </a:gs>
            <a:gs pos="50000">
              <a:schemeClr val="accent2">
                <a:hueOff val="3864684"/>
                <a:satOff val="-41326"/>
                <a:lumOff val="10784"/>
                <a:alphaOff val="0"/>
                <a:tint val="42000"/>
                <a:satMod val="255000"/>
              </a:schemeClr>
            </a:gs>
            <a:gs pos="97000">
              <a:schemeClr val="accent2">
                <a:hueOff val="3864684"/>
                <a:satOff val="-41326"/>
                <a:lumOff val="10784"/>
                <a:alphaOff val="0"/>
                <a:tint val="53000"/>
                <a:satMod val="260000"/>
              </a:schemeClr>
            </a:gs>
            <a:gs pos="100000">
              <a:schemeClr val="accent2">
                <a:hueOff val="3864684"/>
                <a:satOff val="-41326"/>
                <a:lumOff val="10784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Pulau</a:t>
          </a:r>
          <a:r>
            <a:rPr lang="en-US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-</a:t>
          </a: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pulau hindu. Kepulauan yang sangat dipengaruhi oleh kebudayaan Hindu. Jadi bukan pulau-pulau di wilayah RI saja, tetapi pulau di sekitarnya. </a:t>
          </a:r>
          <a:endParaRPr lang="en-US" sz="2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0199" y="2195730"/>
        <a:ext cx="8472290" cy="743078"/>
      </dsp:txXfrm>
    </dsp:sp>
    <dsp:sp modelId="{110C8EDB-73CD-4E3E-8B07-793CF868320F}">
      <dsp:nvSpPr>
        <dsp:cNvPr id="0" name=""/>
        <dsp:cNvSpPr/>
      </dsp:nvSpPr>
      <dsp:spPr>
        <a:xfrm>
          <a:off x="0" y="3163327"/>
          <a:ext cx="8552688" cy="946345"/>
        </a:xfrm>
        <a:prstGeom prst="roundRect">
          <a:avLst/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tint val="35000"/>
                <a:satMod val="253000"/>
              </a:schemeClr>
            </a:gs>
            <a:gs pos="50000">
              <a:schemeClr val="accent2">
                <a:hueOff val="7729367"/>
                <a:satOff val="-82653"/>
                <a:lumOff val="21569"/>
                <a:alphaOff val="0"/>
                <a:tint val="42000"/>
                <a:satMod val="255000"/>
              </a:schemeClr>
            </a:gs>
            <a:gs pos="97000">
              <a:schemeClr val="accent2">
                <a:hueOff val="7729367"/>
                <a:satOff val="-82653"/>
                <a:lumOff val="21569"/>
                <a:alphaOff val="0"/>
                <a:tint val="53000"/>
                <a:satMod val="26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George Samuel Windsor Earl (</a:t>
          </a:r>
          <a:r>
            <a:rPr lang="en-US" sz="24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Inggris</a:t>
          </a:r>
          <a:r>
            <a:rPr lang="en-US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) </a:t>
          </a:r>
          <a:r>
            <a:rPr lang="en-US" sz="2400" kern="12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 </a:t>
          </a:r>
          <a:r>
            <a:rPr lang="en-US" sz="2400" kern="1200" dirty="0" err="1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Penggagas</a:t>
          </a:r>
          <a:r>
            <a:rPr lang="en-US" sz="2400" kern="12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 </a:t>
          </a:r>
          <a:r>
            <a:rPr lang="en-US" sz="2400" kern="1200" dirty="0" err="1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nama</a:t>
          </a:r>
          <a:r>
            <a:rPr lang="en-US" sz="2400" kern="12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 Indonesia (1850)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Tan </a:t>
          </a:r>
          <a:r>
            <a:rPr lang="en-US" sz="2400" kern="1200" dirty="0" err="1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Malaka</a:t>
          </a:r>
          <a:r>
            <a:rPr lang="en-US" sz="2400" kern="12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 </a:t>
          </a:r>
          <a:r>
            <a:rPr lang="en-US" sz="2400" kern="1200" dirty="0" err="1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Pengagas</a:t>
          </a:r>
          <a:r>
            <a:rPr lang="en-US" sz="2400" kern="12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 </a:t>
          </a:r>
          <a:r>
            <a:rPr lang="en-US" sz="2400" kern="1200" dirty="0" err="1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konsep</a:t>
          </a:r>
          <a:r>
            <a:rPr lang="en-US" sz="2400" kern="12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 RI</a:t>
          </a:r>
          <a:endParaRPr lang="en-US" sz="2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6197" y="3209524"/>
        <a:ext cx="8460294" cy="8539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583FC-0002-4855-91DE-89F4480CDC20}">
      <dsp:nvSpPr>
        <dsp:cNvPr id="0" name=""/>
        <dsp:cNvSpPr/>
      </dsp:nvSpPr>
      <dsp:spPr>
        <a:xfrm>
          <a:off x="580443" y="0"/>
          <a:ext cx="7189470" cy="5562600"/>
        </a:xfrm>
        <a:prstGeom prst="rightArrow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1A84F13C-1413-4B00-AEC4-E4CB30EF817C}">
      <dsp:nvSpPr>
        <dsp:cNvPr id="0" name=""/>
        <dsp:cNvSpPr/>
      </dsp:nvSpPr>
      <dsp:spPr>
        <a:xfrm>
          <a:off x="282850" y="1456867"/>
          <a:ext cx="3821990" cy="26488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Indonesia</a:t>
          </a:r>
          <a:r>
            <a:rPr lang="en-US" sz="32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3200" kern="12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 </a:t>
          </a:r>
          <a:r>
            <a:rPr lang="id-ID" sz="32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daerah atau wilayah yang dipengaruhi kebudayaan </a:t>
          </a:r>
          <a:r>
            <a:rPr lang="en-US" sz="32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H</a:t>
          </a:r>
          <a:r>
            <a:rPr lang="id-ID" sz="32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indu</a:t>
          </a:r>
          <a:r>
            <a:rPr lang="en-US" sz="32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.</a:t>
          </a:r>
        </a:p>
      </dsp:txBody>
      <dsp:txXfrm>
        <a:off x="412157" y="1586174"/>
        <a:ext cx="3563376" cy="2390251"/>
      </dsp:txXfrm>
    </dsp:sp>
    <dsp:sp modelId="{D4BCC7D5-8352-4EA8-AE5F-3FDC0E6906EA}">
      <dsp:nvSpPr>
        <dsp:cNvPr id="0" name=""/>
        <dsp:cNvSpPr/>
      </dsp:nvSpPr>
      <dsp:spPr>
        <a:xfrm>
          <a:off x="4527750" y="1668780"/>
          <a:ext cx="3647598" cy="222504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</a:t>
          </a: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ahasa Indonesia</a:t>
          </a:r>
          <a:r>
            <a:rPr lang="en-US" sz="2000" kern="12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rPr>
            <a:t> </a:t>
          </a: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bahasa yang hidup dan dipergunakan penduduk yang mendiami wilayah Republik Indonesia dan diakui kebe</a:t>
          </a:r>
          <a:r>
            <a:rPr lang="en-US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r</a:t>
          </a: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adaannya dengan UUD 1945, pasal 36 Bab XV.</a:t>
          </a:r>
          <a:endParaRPr lang="en-US" sz="2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636367" y="1777397"/>
        <a:ext cx="3430364" cy="2007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2B4C5-E01E-40DD-A325-FC5A9EE0FB50}">
      <dsp:nvSpPr>
        <dsp:cNvPr id="0" name=""/>
        <dsp:cNvSpPr/>
      </dsp:nvSpPr>
      <dsp:spPr>
        <a:xfrm>
          <a:off x="1642294" y="1897324"/>
          <a:ext cx="1097501" cy="548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Austris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1658366" y="1913396"/>
        <a:ext cx="1065357" cy="516606"/>
      </dsp:txXfrm>
    </dsp:sp>
    <dsp:sp modelId="{2DFFB8A8-365A-4068-BBE7-1D7DFB7A9917}">
      <dsp:nvSpPr>
        <dsp:cNvPr id="0" name=""/>
        <dsp:cNvSpPr/>
      </dsp:nvSpPr>
      <dsp:spPr>
        <a:xfrm rot="17692822">
          <a:off x="2437577" y="1687031"/>
          <a:ext cx="104343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043438" y="113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>
        <a:off x="2933211" y="1672316"/>
        <a:ext cx="52171" cy="52171"/>
      </dsp:txXfrm>
    </dsp:sp>
    <dsp:sp modelId="{59941403-2339-4821-BD6A-7B3D3F90A376}">
      <dsp:nvSpPr>
        <dsp:cNvPr id="0" name=""/>
        <dsp:cNvSpPr/>
      </dsp:nvSpPr>
      <dsp:spPr>
        <a:xfrm>
          <a:off x="3178797" y="950729"/>
          <a:ext cx="1097501" cy="548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Austro Asia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3194869" y="966801"/>
        <a:ext cx="1065357" cy="516606"/>
      </dsp:txXfrm>
    </dsp:sp>
    <dsp:sp modelId="{75F033E7-8450-4ECB-883A-87CAC6DD239F}">
      <dsp:nvSpPr>
        <dsp:cNvPr id="0" name=""/>
        <dsp:cNvSpPr/>
      </dsp:nvSpPr>
      <dsp:spPr>
        <a:xfrm rot="17692822">
          <a:off x="3974080" y="740436"/>
          <a:ext cx="104343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043438" y="113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>
        <a:off x="4469714" y="725720"/>
        <a:ext cx="52171" cy="52171"/>
      </dsp:txXfrm>
    </dsp:sp>
    <dsp:sp modelId="{1FFEAD86-305F-4394-969F-356BAB53FC35}">
      <dsp:nvSpPr>
        <dsp:cNvPr id="0" name=""/>
        <dsp:cNvSpPr/>
      </dsp:nvSpPr>
      <dsp:spPr>
        <a:xfrm>
          <a:off x="4715300" y="4133"/>
          <a:ext cx="1097501" cy="548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Mon -Khmer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4731372" y="20205"/>
        <a:ext cx="1065357" cy="516606"/>
      </dsp:txXfrm>
    </dsp:sp>
    <dsp:sp modelId="{4275F9FA-157F-4963-9418-7226F1F04A16}">
      <dsp:nvSpPr>
        <dsp:cNvPr id="0" name=""/>
        <dsp:cNvSpPr/>
      </dsp:nvSpPr>
      <dsp:spPr>
        <a:xfrm rot="19457599">
          <a:off x="4225484" y="1055967"/>
          <a:ext cx="54063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40631" y="113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>
        <a:off x="4482284" y="1053822"/>
        <a:ext cx="27031" cy="27031"/>
      </dsp:txXfrm>
    </dsp:sp>
    <dsp:sp modelId="{30813245-284A-43A2-96A5-EC8B6B7EAFAC}">
      <dsp:nvSpPr>
        <dsp:cNvPr id="0" name=""/>
        <dsp:cNvSpPr/>
      </dsp:nvSpPr>
      <dsp:spPr>
        <a:xfrm>
          <a:off x="4715300" y="635197"/>
          <a:ext cx="1097501" cy="548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Munda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4731372" y="651269"/>
        <a:ext cx="1065357" cy="516606"/>
      </dsp:txXfrm>
    </dsp:sp>
    <dsp:sp modelId="{6B05235C-5FEC-433C-8D17-9612ED418387}">
      <dsp:nvSpPr>
        <dsp:cNvPr id="0" name=""/>
        <dsp:cNvSpPr/>
      </dsp:nvSpPr>
      <dsp:spPr>
        <a:xfrm rot="2142401">
          <a:off x="4225484" y="1371499"/>
          <a:ext cx="54063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40631" y="113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82284" y="1369354"/>
        <a:ext cx="27031" cy="27031"/>
      </dsp:txXfrm>
    </dsp:sp>
    <dsp:sp modelId="{508C4A81-C388-4185-ACFD-511310B4E9FE}">
      <dsp:nvSpPr>
        <dsp:cNvPr id="0" name=""/>
        <dsp:cNvSpPr/>
      </dsp:nvSpPr>
      <dsp:spPr>
        <a:xfrm>
          <a:off x="4715300" y="1266260"/>
          <a:ext cx="1097501" cy="548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Santali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4731372" y="1282332"/>
        <a:ext cx="1065357" cy="516606"/>
      </dsp:txXfrm>
    </dsp:sp>
    <dsp:sp modelId="{56B0830E-D48D-4168-96DD-5817677B840D}">
      <dsp:nvSpPr>
        <dsp:cNvPr id="0" name=""/>
        <dsp:cNvSpPr/>
      </dsp:nvSpPr>
      <dsp:spPr>
        <a:xfrm rot="3907178">
          <a:off x="3974080" y="1687031"/>
          <a:ext cx="104343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043438" y="113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69714" y="1672316"/>
        <a:ext cx="52171" cy="52171"/>
      </dsp:txXfrm>
    </dsp:sp>
    <dsp:sp modelId="{F0C0F9AB-B84A-4ADE-AF5F-AA78A33B2BF7}">
      <dsp:nvSpPr>
        <dsp:cNvPr id="0" name=""/>
        <dsp:cNvSpPr/>
      </dsp:nvSpPr>
      <dsp:spPr>
        <a:xfrm>
          <a:off x="4715300" y="1897324"/>
          <a:ext cx="1097501" cy="548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Lain-lain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4731372" y="1913396"/>
        <a:ext cx="1065357" cy="516606"/>
      </dsp:txXfrm>
    </dsp:sp>
    <dsp:sp modelId="{B4A2CFF6-1498-4A5E-B389-4B13DB6A4B11}">
      <dsp:nvSpPr>
        <dsp:cNvPr id="0" name=""/>
        <dsp:cNvSpPr/>
      </dsp:nvSpPr>
      <dsp:spPr>
        <a:xfrm rot="3907178">
          <a:off x="2437577" y="2633627"/>
          <a:ext cx="104343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043438" y="113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>
        <a:off x="2933211" y="2618911"/>
        <a:ext cx="52171" cy="52171"/>
      </dsp:txXfrm>
    </dsp:sp>
    <dsp:sp modelId="{94A9CCA0-58AD-4D4E-90AA-F26B6603318E}">
      <dsp:nvSpPr>
        <dsp:cNvPr id="0" name=""/>
        <dsp:cNvSpPr/>
      </dsp:nvSpPr>
      <dsp:spPr>
        <a:xfrm>
          <a:off x="3178797" y="2843919"/>
          <a:ext cx="1097501" cy="548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Austronesia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3194869" y="2859991"/>
        <a:ext cx="1065357" cy="516606"/>
      </dsp:txXfrm>
    </dsp:sp>
    <dsp:sp modelId="{0BD02A1D-355A-43F4-9302-1F60ABF5A096}">
      <dsp:nvSpPr>
        <dsp:cNvPr id="0" name=""/>
        <dsp:cNvSpPr/>
      </dsp:nvSpPr>
      <dsp:spPr>
        <a:xfrm rot="19457599">
          <a:off x="4225484" y="2949158"/>
          <a:ext cx="54063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40631" y="113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Arial" pitchFamily="34" charset="0"/>
            <a:cs typeface="Arial" pitchFamily="34" charset="0"/>
          </a:endParaRPr>
        </a:p>
      </dsp:txBody>
      <dsp:txXfrm>
        <a:off x="4482284" y="2947013"/>
        <a:ext cx="27031" cy="27031"/>
      </dsp:txXfrm>
    </dsp:sp>
    <dsp:sp modelId="{F62D117A-EE3A-419E-8C88-17C566E79E96}">
      <dsp:nvSpPr>
        <dsp:cNvPr id="0" name=""/>
        <dsp:cNvSpPr/>
      </dsp:nvSpPr>
      <dsp:spPr>
        <a:xfrm>
          <a:off x="4715300" y="2528388"/>
          <a:ext cx="1097501" cy="548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Nusantara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4731372" y="2544460"/>
        <a:ext cx="1065357" cy="516606"/>
      </dsp:txXfrm>
    </dsp:sp>
    <dsp:sp modelId="{10BD5545-3919-4168-9917-BD2B1B386B11}">
      <dsp:nvSpPr>
        <dsp:cNvPr id="0" name=""/>
        <dsp:cNvSpPr/>
      </dsp:nvSpPr>
      <dsp:spPr>
        <a:xfrm rot="2142401">
          <a:off x="4225484" y="3264690"/>
          <a:ext cx="54063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40631" y="113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82284" y="3262545"/>
        <a:ext cx="27031" cy="27031"/>
      </dsp:txXfrm>
    </dsp:sp>
    <dsp:sp modelId="{698850B1-489C-4E8C-982E-137BCF660AAF}">
      <dsp:nvSpPr>
        <dsp:cNvPr id="0" name=""/>
        <dsp:cNvSpPr/>
      </dsp:nvSpPr>
      <dsp:spPr>
        <a:xfrm>
          <a:off x="4715300" y="3159451"/>
          <a:ext cx="1097501" cy="548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Oceania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4731372" y="3175523"/>
        <a:ext cx="1065357" cy="516606"/>
      </dsp:txXfrm>
    </dsp:sp>
    <dsp:sp modelId="{55F2D937-6FAF-48A6-916F-72FD206E876E}">
      <dsp:nvSpPr>
        <dsp:cNvPr id="0" name=""/>
        <dsp:cNvSpPr/>
      </dsp:nvSpPr>
      <dsp:spPr>
        <a:xfrm rot="18289469">
          <a:off x="5647932" y="3106924"/>
          <a:ext cx="76874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68741" y="113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13084" y="3099076"/>
        <a:ext cx="38437" cy="38437"/>
      </dsp:txXfrm>
    </dsp:sp>
    <dsp:sp modelId="{66B2581D-F1EB-40DB-9E3A-BEE93EBB1D6E}">
      <dsp:nvSpPr>
        <dsp:cNvPr id="0" name=""/>
        <dsp:cNvSpPr/>
      </dsp:nvSpPr>
      <dsp:spPr>
        <a:xfrm>
          <a:off x="6251803" y="2528388"/>
          <a:ext cx="1097501" cy="548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Melanesia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6267875" y="2544460"/>
        <a:ext cx="1065357" cy="516606"/>
      </dsp:txXfrm>
    </dsp:sp>
    <dsp:sp modelId="{7787A602-649E-4435-82BD-6F669FED1679}">
      <dsp:nvSpPr>
        <dsp:cNvPr id="0" name=""/>
        <dsp:cNvSpPr/>
      </dsp:nvSpPr>
      <dsp:spPr>
        <a:xfrm>
          <a:off x="5812802" y="3422456"/>
          <a:ext cx="43900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439000" y="113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21327" y="3422852"/>
        <a:ext cx="21950" cy="21950"/>
      </dsp:txXfrm>
    </dsp:sp>
    <dsp:sp modelId="{B8A51A07-2892-4A9B-B357-BA8063B26D91}">
      <dsp:nvSpPr>
        <dsp:cNvPr id="0" name=""/>
        <dsp:cNvSpPr/>
      </dsp:nvSpPr>
      <dsp:spPr>
        <a:xfrm>
          <a:off x="6251803" y="3159451"/>
          <a:ext cx="1097501" cy="548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Mikronesia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6267875" y="3175523"/>
        <a:ext cx="1065357" cy="516606"/>
      </dsp:txXfrm>
    </dsp:sp>
    <dsp:sp modelId="{A611F571-506B-4B0F-943D-06ED4B1938D7}">
      <dsp:nvSpPr>
        <dsp:cNvPr id="0" name=""/>
        <dsp:cNvSpPr/>
      </dsp:nvSpPr>
      <dsp:spPr>
        <a:xfrm rot="3310531">
          <a:off x="5647932" y="3737988"/>
          <a:ext cx="76874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68741" y="113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13084" y="3730140"/>
        <a:ext cx="38437" cy="38437"/>
      </dsp:txXfrm>
    </dsp:sp>
    <dsp:sp modelId="{34BB94E9-BF8F-42F5-B3A1-81508C82A5CB}">
      <dsp:nvSpPr>
        <dsp:cNvPr id="0" name=""/>
        <dsp:cNvSpPr/>
      </dsp:nvSpPr>
      <dsp:spPr>
        <a:xfrm>
          <a:off x="6251803" y="3790515"/>
          <a:ext cx="1097501" cy="548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Polinesia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6267875" y="3806587"/>
        <a:ext cx="1065357" cy="5166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88D6E-694B-4500-B45C-48D15283DEC3}">
      <dsp:nvSpPr>
        <dsp:cNvPr id="0" name=""/>
        <dsp:cNvSpPr/>
      </dsp:nvSpPr>
      <dsp:spPr>
        <a:xfrm>
          <a:off x="2987769" y="1354"/>
          <a:ext cx="4476184" cy="27812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Bahasa Indonesia</a:t>
          </a:r>
          <a:r>
            <a:rPr lang="en-US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(Melayu)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Bahasa Minangkabau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Bahasa Jawa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Bahasa Bali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Bahasa Bima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Bahasa Batak toba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Bahasa Mandar</a:t>
          </a:r>
        </a:p>
      </dsp:txBody>
      <dsp:txXfrm>
        <a:off x="2987769" y="349005"/>
        <a:ext cx="3433230" cy="2085908"/>
      </dsp:txXfrm>
    </dsp:sp>
    <dsp:sp modelId="{64BC46ED-768C-45C6-B2A4-099888EE1DF0}">
      <dsp:nvSpPr>
        <dsp:cNvPr id="0" name=""/>
        <dsp:cNvSpPr/>
      </dsp:nvSpPr>
      <dsp:spPr>
        <a:xfrm>
          <a:off x="3646" y="440650"/>
          <a:ext cx="2984122" cy="190261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Bahasa</a:t>
          </a:r>
          <a:r>
            <a:rPr lang="en-US" sz="32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di</a:t>
          </a:r>
          <a:r>
            <a:rPr lang="en-US" sz="32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Wilayah RI</a:t>
          </a:r>
          <a:endParaRPr lang="en-US" sz="32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96524" y="533528"/>
        <a:ext cx="2798366" cy="1716862"/>
      </dsp:txXfrm>
    </dsp:sp>
    <dsp:sp modelId="{DB9C8071-C5E2-4604-A0F0-F98095097C9B}">
      <dsp:nvSpPr>
        <dsp:cNvPr id="0" name=""/>
        <dsp:cNvSpPr/>
      </dsp:nvSpPr>
      <dsp:spPr>
        <a:xfrm>
          <a:off x="2987040" y="2972826"/>
          <a:ext cx="4480560" cy="19026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517137"/>
            <a:satOff val="32962"/>
            <a:lumOff val="-16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517137"/>
              <a:satOff val="32962"/>
              <a:lumOff val="-16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Bahasa Malagasi</a:t>
          </a:r>
          <a:endParaRPr lang="en-US" sz="20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Bahasa Taiwan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Bahasa Tagalog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Rapanui</a:t>
          </a:r>
        </a:p>
      </dsp:txBody>
      <dsp:txXfrm>
        <a:off x="2987040" y="3210653"/>
        <a:ext cx="3767078" cy="1426964"/>
      </dsp:txXfrm>
    </dsp:sp>
    <dsp:sp modelId="{EFCFA895-C223-403D-9B25-3FEDCC05101E}">
      <dsp:nvSpPr>
        <dsp:cNvPr id="0" name=""/>
        <dsp:cNvSpPr/>
      </dsp:nvSpPr>
      <dsp:spPr>
        <a:xfrm>
          <a:off x="0" y="2972826"/>
          <a:ext cx="2987040" cy="1902618"/>
        </a:xfrm>
        <a:prstGeom prst="roundRect">
          <a:avLst/>
        </a:prstGeom>
        <a:gradFill rotWithShape="0">
          <a:gsLst>
            <a:gs pos="0">
              <a:schemeClr val="accent5">
                <a:hueOff val="-5020566"/>
                <a:satOff val="41093"/>
                <a:lumOff val="-6666"/>
                <a:alphaOff val="0"/>
                <a:tint val="92000"/>
                <a:satMod val="170000"/>
              </a:schemeClr>
            </a:gs>
            <a:gs pos="15000">
              <a:schemeClr val="accent5">
                <a:hueOff val="-5020566"/>
                <a:satOff val="41093"/>
                <a:lumOff val="-6666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-5020566"/>
                <a:satOff val="41093"/>
                <a:lumOff val="-6666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-5020566"/>
                <a:satOff val="41093"/>
                <a:lumOff val="-666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-5020566"/>
                <a:satOff val="41093"/>
                <a:lumOff val="-666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Bahasa</a:t>
          </a:r>
          <a:r>
            <a:rPr lang="en-US" sz="32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di</a:t>
          </a:r>
          <a:r>
            <a:rPr lang="en-US" sz="32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Luar</a:t>
          </a:r>
          <a:r>
            <a:rPr lang="en-US" sz="32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RI</a:t>
          </a:r>
          <a:endParaRPr lang="en-US" sz="32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92878" y="3065704"/>
        <a:ext cx="2801284" cy="1716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8CECD-73DF-4BB5-B42C-3A35A2A3350A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E8D8C-D0C8-459C-98E4-80F21A442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490A01-21D0-4AED-9C00-FD4350F83671}" type="slidenum">
              <a:rPr lang="id-ID" alt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9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EB8-459E-448C-AC95-42D4A4BB8FCA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CDB-0366-4C19-9B9E-AB3EFF10B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EB8-459E-448C-AC95-42D4A4BB8FCA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CDB-0366-4C19-9B9E-AB3EFF10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EB8-459E-448C-AC95-42D4A4BB8FCA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CDB-0366-4C19-9B9E-AB3EFF10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EB8-459E-448C-AC95-42D4A4BB8FCA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CDB-0366-4C19-9B9E-AB3EFF10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EB8-459E-448C-AC95-42D4A4BB8FCA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CDB-0366-4C19-9B9E-AB3EFF10B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EB8-459E-448C-AC95-42D4A4BB8FCA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CDB-0366-4C19-9B9E-AB3EFF10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EB8-459E-448C-AC95-42D4A4BB8FCA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CDB-0366-4C19-9B9E-AB3EFF10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EB8-459E-448C-AC95-42D4A4BB8FCA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CDB-0366-4C19-9B9E-AB3EFF10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EB8-459E-448C-AC95-42D4A4BB8FCA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CDB-0366-4C19-9B9E-AB3EFF10B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EB8-459E-448C-AC95-42D4A4BB8FCA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CDB-0366-4C19-9B9E-AB3EFF10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0EB8-459E-448C-AC95-42D4A4BB8FCA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3CDB-0366-4C19-9B9E-AB3EFF10B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F1B0EB8-459E-448C-AC95-42D4A4BB8FCA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0053CDB-0366-4C19-9B9E-AB3EFF10B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714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124200" y="3572669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HAKIKAT DAN FUNGSI </a:t>
            </a:r>
            <a:r>
              <a:rPr lang="en-US" alt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BAHASA INDONESIA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PERTEMUAN </a:t>
            </a:r>
            <a:r>
              <a:rPr lang="en-US" alt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KE-2</a:t>
            </a:r>
            <a:endParaRPr lang="en-US" altLang="id-ID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Khusnul </a:t>
            </a:r>
            <a:r>
              <a:rPr lang="en-US" altLang="id-ID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Fatonah</a:t>
            </a:r>
            <a:r>
              <a:rPr lang="en-US" alt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id-ID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M.Pd</a:t>
            </a:r>
            <a:r>
              <a:rPr lang="en-US" alt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PGSD</a:t>
            </a:r>
          </a:p>
        </p:txBody>
      </p:sp>
    </p:spTree>
  </p:cSld>
  <p:clrMapOvr>
    <a:masterClrMapping/>
  </p:clrMapOvr>
  <p:transition spd="slow">
    <p:cut thruBlk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072824"/>
              </p:ext>
            </p:extLst>
          </p:nvPr>
        </p:nvGraphicFramePr>
        <p:xfrm>
          <a:off x="304800" y="685800"/>
          <a:ext cx="8458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485888" cy="1096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effectLst/>
                <a:latin typeface="Arial Black" pitchFamily="34" charset="0"/>
              </a:rPr>
              <a:t>ASAL USUL BAHASA INDONESIA</a:t>
            </a:r>
            <a:br>
              <a:rPr lang="en-US" sz="2400" b="1" dirty="0" smtClean="0">
                <a:effectLst/>
                <a:latin typeface="Arial Black" pitchFamily="34" charset="0"/>
              </a:rPr>
            </a:br>
            <a:r>
              <a:rPr lang="id-ID" sz="2000" dirty="0" smtClean="0"/>
              <a:t> Hasil rekonstruksi bahasa Indonesia </a:t>
            </a:r>
            <a:r>
              <a:rPr lang="id-ID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N</a:t>
            </a:r>
            <a:r>
              <a:rPr lang="id-ID" sz="2000" dirty="0" smtClean="0">
                <a:sym typeface="Wingdings" panose="05000000000000000000" pitchFamily="2" charset="2"/>
              </a:rPr>
              <a:t>usantara  AustronesiaAustris </a:t>
            </a:r>
            <a:r>
              <a:rPr lang="en-US" sz="2400" b="1" dirty="0" smtClean="0">
                <a:effectLst/>
                <a:latin typeface="Arial Black" pitchFamily="34" charset="0"/>
              </a:rPr>
              <a:t/>
            </a:r>
            <a:br>
              <a:rPr lang="en-US" sz="2400" b="1" dirty="0" smtClean="0">
                <a:effectLst/>
                <a:latin typeface="Arial Black" pitchFamily="34" charset="0"/>
              </a:rPr>
            </a:br>
            <a:endParaRPr lang="en-US" sz="2400" b="1" dirty="0">
              <a:effectLst/>
              <a:latin typeface="Arial Black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944841"/>
              </p:ext>
            </p:extLst>
          </p:nvPr>
        </p:nvGraphicFramePr>
        <p:xfrm>
          <a:off x="152400" y="2116137"/>
          <a:ext cx="8991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8628888" cy="792162"/>
          </a:xfrm>
        </p:spPr>
        <p:txBody>
          <a:bodyPr>
            <a:noAutofit/>
          </a:bodyPr>
          <a:lstStyle/>
          <a:p>
            <a:pPr algn="ctr"/>
            <a:r>
              <a:rPr lang="id-ID" sz="2400" dirty="0" smtClean="0">
                <a:effectLst/>
                <a:latin typeface="Arial Black" pitchFamily="34" charset="0"/>
              </a:rPr>
              <a:t> </a:t>
            </a:r>
            <a:r>
              <a:rPr lang="id-ID" sz="2400" b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Keturunan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B</a:t>
            </a:r>
            <a:r>
              <a:rPr lang="id-ID" sz="2400" b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ahasa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N</a:t>
            </a:r>
            <a:r>
              <a:rPr lang="id-ID" sz="2400" b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usantara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id-ID" sz="2400" b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(Sudarno S.1995)</a:t>
            </a:r>
            <a:endParaRPr lang="en-US" sz="2400" b="1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966667"/>
              </p:ext>
            </p:extLst>
          </p:nvPr>
        </p:nvGraphicFramePr>
        <p:xfrm>
          <a:off x="852487" y="1450180"/>
          <a:ext cx="7467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443" y="762000"/>
            <a:ext cx="7409688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d-ID" sz="2400" b="1" dirty="0" smtClean="0">
                <a:effectLst/>
                <a:latin typeface="Arial Black" pitchFamily="34" charset="0"/>
              </a:rPr>
              <a:t>Beberapa alasan pengangkatan Melayu menjadi bahasa Indonesia</a:t>
            </a:r>
            <a:endParaRPr lang="en-US" sz="2400" b="1" dirty="0">
              <a:effectLst/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683004"/>
              </p:ext>
            </p:extLst>
          </p:nvPr>
        </p:nvGraphicFramePr>
        <p:xfrm>
          <a:off x="609600" y="1767680"/>
          <a:ext cx="7708900" cy="4556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447134"/>
              </p:ext>
            </p:extLst>
          </p:nvPr>
        </p:nvGraphicFramePr>
        <p:xfrm>
          <a:off x="0" y="628650"/>
          <a:ext cx="8991600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343" y="838200"/>
            <a:ext cx="7485888" cy="7921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effectLst/>
                <a:latin typeface="Arial Black" pitchFamily="34" charset="0"/>
              </a:rPr>
              <a:t>Sistem</a:t>
            </a:r>
            <a:r>
              <a:rPr lang="en-US" sz="2400" b="1" dirty="0" smtClean="0">
                <a:effectLst/>
                <a:latin typeface="Arial Black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</a:rPr>
              <a:t>Bahasa</a:t>
            </a:r>
            <a:r>
              <a:rPr lang="en-US" sz="2400" b="1" dirty="0" smtClean="0">
                <a:effectLst/>
                <a:latin typeface="Arial Black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</a:rPr>
              <a:t>Melayu</a:t>
            </a:r>
            <a:r>
              <a:rPr lang="en-US" sz="2400" b="1" dirty="0" smtClean="0">
                <a:effectLst/>
                <a:latin typeface="Arial Black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</a:rPr>
              <a:t>Sangat</a:t>
            </a:r>
            <a:r>
              <a:rPr lang="en-US" sz="2400" b="1" dirty="0" smtClean="0">
                <a:effectLst/>
                <a:latin typeface="Arial Black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</a:rPr>
              <a:t>Sederhana</a:t>
            </a:r>
            <a:endParaRPr lang="en-US" sz="2400" b="1" dirty="0">
              <a:effectLst/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243970"/>
              </p:ext>
            </p:extLst>
          </p:nvPr>
        </p:nvGraphicFramePr>
        <p:xfrm>
          <a:off x="836612" y="1943100"/>
          <a:ext cx="749935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7485888" cy="792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400" b="1" dirty="0" err="1" smtClean="0">
                <a:effectLst/>
                <a:latin typeface="Arial Black" pitchFamily="34" charset="0"/>
              </a:rPr>
              <a:t>Kesadaran</a:t>
            </a:r>
            <a:r>
              <a:rPr lang="en-US" sz="2400" b="1" dirty="0" smtClean="0">
                <a:effectLst/>
                <a:latin typeface="Arial Black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</a:rPr>
              <a:t>Masyarakat</a:t>
            </a:r>
            <a:r>
              <a:rPr lang="en-US" sz="2400" b="1" dirty="0" smtClean="0">
                <a:effectLst/>
                <a:latin typeface="Arial Black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</a:rPr>
              <a:t>Mempelajari</a:t>
            </a:r>
            <a:r>
              <a:rPr lang="en-US" sz="2400" b="1" dirty="0" smtClean="0">
                <a:effectLst/>
                <a:latin typeface="Arial Black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</a:rPr>
              <a:t>Bahasa</a:t>
            </a:r>
            <a:r>
              <a:rPr lang="en-US" sz="2400" b="1" dirty="0" smtClean="0">
                <a:effectLst/>
                <a:latin typeface="Arial Black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</a:rPr>
              <a:t>Melayu</a:t>
            </a:r>
            <a:r>
              <a:rPr lang="en-US" sz="2400" b="1" dirty="0" smtClean="0">
                <a:effectLst/>
                <a:latin typeface="Arial Black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</a:rPr>
              <a:t>Sangat</a:t>
            </a:r>
            <a:r>
              <a:rPr lang="en-US" sz="2400" b="1" dirty="0" smtClean="0">
                <a:effectLst/>
                <a:latin typeface="Arial Black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</a:rPr>
              <a:t>Tingi</a:t>
            </a:r>
            <a:endParaRPr lang="en-US" sz="2400" b="1" dirty="0">
              <a:effectLst/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097449"/>
              </p:ext>
            </p:extLst>
          </p:nvPr>
        </p:nvGraphicFramePr>
        <p:xfrm>
          <a:off x="836612" y="1828800"/>
          <a:ext cx="749935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343" y="762000"/>
            <a:ext cx="7485888" cy="7159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400" b="1" dirty="0" err="1" smtClean="0">
                <a:effectLst/>
                <a:latin typeface="Arial Black" pitchFamily="34" charset="0"/>
                <a:cs typeface="Arial" pitchFamily="34" charset="0"/>
              </a:rPr>
              <a:t>Potensi</a:t>
            </a:r>
            <a:r>
              <a:rPr lang="en-US" sz="2400" b="1" dirty="0" smtClean="0"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  <a:cs typeface="Arial" pitchFamily="34" charset="0"/>
              </a:rPr>
              <a:t>Bahasa</a:t>
            </a:r>
            <a:r>
              <a:rPr lang="en-US" sz="2400" b="1" dirty="0" smtClean="0"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  <a:cs typeface="Arial" pitchFamily="34" charset="0"/>
              </a:rPr>
              <a:t>Melayu</a:t>
            </a:r>
            <a:r>
              <a:rPr lang="en-US" sz="2400" b="1" dirty="0" smtClean="0"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  <a:cs typeface="Arial" pitchFamily="34" charset="0"/>
              </a:rPr>
              <a:t>Menjadi</a:t>
            </a:r>
            <a:r>
              <a:rPr lang="en-US" sz="2400" b="1" dirty="0" smtClean="0"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  <a:cs typeface="Arial" pitchFamily="34" charset="0"/>
              </a:rPr>
              <a:t>Bahasa</a:t>
            </a:r>
            <a:r>
              <a:rPr lang="en-US" sz="2400" b="1" dirty="0" smtClean="0">
                <a:effectLst/>
                <a:latin typeface="Arial Black" pitchFamily="34" charset="0"/>
                <a:cs typeface="Arial" pitchFamily="34" charset="0"/>
              </a:rPr>
              <a:t> Modern</a:t>
            </a:r>
            <a:endParaRPr lang="en-US" sz="2400" b="1" dirty="0"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456223"/>
              </p:ext>
            </p:extLst>
          </p:nvPr>
        </p:nvGraphicFramePr>
        <p:xfrm>
          <a:off x="990600" y="1676400"/>
          <a:ext cx="748665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343" y="568326"/>
            <a:ext cx="7485888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err="1" smtClean="0">
                <a:effectLst/>
                <a:latin typeface="Arial Black" pitchFamily="34" charset="0"/>
              </a:rPr>
              <a:t>Teks</a:t>
            </a:r>
            <a:r>
              <a:rPr lang="en-US" sz="2400" b="1" dirty="0" smtClean="0">
                <a:effectLst/>
                <a:latin typeface="Arial Black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</a:rPr>
              <a:t>Sumpah</a:t>
            </a:r>
            <a:r>
              <a:rPr lang="en-US" sz="2400" b="1" dirty="0" smtClean="0">
                <a:effectLst/>
                <a:latin typeface="Arial Black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</a:rPr>
              <a:t>Pemuda</a:t>
            </a:r>
            <a:r>
              <a:rPr lang="en-US" sz="2400" b="1" dirty="0" smtClean="0">
                <a:effectLst/>
                <a:latin typeface="Arial Black" pitchFamily="34" charset="0"/>
              </a:rPr>
              <a:t> 28 </a:t>
            </a:r>
            <a:r>
              <a:rPr lang="en-US" sz="2400" b="1" dirty="0" err="1" smtClean="0">
                <a:effectLst/>
                <a:latin typeface="Arial Black" pitchFamily="34" charset="0"/>
              </a:rPr>
              <a:t>Oktober</a:t>
            </a:r>
            <a:r>
              <a:rPr lang="en-US" sz="2400" b="1" dirty="0" smtClean="0">
                <a:effectLst/>
                <a:latin typeface="Arial Black" pitchFamily="34" charset="0"/>
              </a:rPr>
              <a:t> 1928</a:t>
            </a:r>
            <a:endParaRPr lang="en-US" sz="2400" b="1" dirty="0">
              <a:effectLst/>
              <a:latin typeface="Arial Black" pitchFamily="34" charset="0"/>
            </a:endParaRPr>
          </a:p>
        </p:txBody>
      </p:sp>
      <p:pic>
        <p:nvPicPr>
          <p:cNvPr id="4" name="Content Placeholder 3" descr="http://tse1.mm.bing.net/th?&amp;id=OIP.Mafaffb4088b7db091e573dcd50ffff9bo0&amp;w=300&amp;h=300&amp;c=0&amp;pid=1.9&amp;rs=0&amp;p=0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36688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792" y="689769"/>
            <a:ext cx="7485888" cy="7159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err="1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Teks</a:t>
            </a:r>
            <a:r>
              <a:rPr lang="en-US" sz="40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UUD 1945, </a:t>
            </a:r>
            <a:r>
              <a:rPr lang="en-US" sz="4000" b="1" dirty="0" err="1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pasal</a:t>
            </a:r>
            <a:r>
              <a:rPr lang="en-US" sz="40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36 </a:t>
            </a:r>
            <a:endParaRPr lang="en-US" sz="4000" b="1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498080" cy="1447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Bahasa Negara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ialah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Bahasa Indonesia 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3333750"/>
            <a:ext cx="7485888" cy="2819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6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UU RI </a:t>
            </a:r>
            <a:r>
              <a:rPr lang="en-US" sz="3600" b="1" dirty="0" err="1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Nomor</a:t>
            </a:r>
            <a:r>
              <a:rPr lang="en-US" sz="36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24, </a:t>
            </a:r>
            <a:r>
              <a:rPr lang="en-US" sz="3600" b="1" dirty="0" err="1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Tahun</a:t>
            </a:r>
            <a:r>
              <a:rPr lang="en-US" sz="36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2009 </a:t>
            </a:r>
            <a:r>
              <a:rPr lang="en-US" sz="3600" b="1" dirty="0" err="1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tentang</a:t>
            </a:r>
            <a:r>
              <a:rPr lang="en-US" sz="36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b="1" dirty="0" err="1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Bendera</a:t>
            </a:r>
            <a:r>
              <a:rPr lang="en-US" sz="36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, Bahasa, </a:t>
            </a:r>
            <a:r>
              <a:rPr lang="en-US" sz="3600" b="1" dirty="0" err="1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b="1" dirty="0" err="1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Lambang</a:t>
            </a:r>
            <a:r>
              <a:rPr lang="en-US" sz="36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Negara, </a:t>
            </a:r>
            <a:r>
              <a:rPr lang="en-US" sz="3600" b="1" dirty="0" err="1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serta</a:t>
            </a:r>
            <a:r>
              <a:rPr lang="en-US" sz="36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b="1" dirty="0" err="1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Lagu</a:t>
            </a:r>
            <a:r>
              <a:rPr lang="en-US" sz="36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b="1" dirty="0" err="1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Kebangsaan</a:t>
            </a:r>
            <a:endParaRPr lang="en-US" sz="3600" b="1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471487" y="990600"/>
            <a:ext cx="8229600" cy="6858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3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KEMAMPUAN AKHIR YANG DIHARAPKAN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981200"/>
            <a:ext cx="8701087" cy="4072731"/>
          </a:xfrm>
        </p:spPr>
      </p:pic>
      <p:sp>
        <p:nvSpPr>
          <p:cNvPr id="3" name="TextBox 2"/>
          <p:cNvSpPr txBox="1"/>
          <p:nvPr/>
        </p:nvSpPr>
        <p:spPr>
          <a:xfrm>
            <a:off x="2971800" y="2438400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latin typeface="Aharoni" panose="02010803020104030203" pitchFamily="2" charset="-79"/>
                <a:cs typeface="Aharoni" panose="02010803020104030203" pitchFamily="2" charset="-79"/>
              </a:rPr>
              <a:t>Mahasiswa mampu menjelaskan hakikat dan fungsi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bahasa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Indonesia.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08641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343" y="838200"/>
            <a:ext cx="7485888" cy="11731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err="1" smtClean="0">
                <a:effectLst/>
                <a:latin typeface="Arial Black" pitchFamily="34" charset="0"/>
              </a:rPr>
              <a:t>Setelah</a:t>
            </a:r>
            <a:r>
              <a:rPr lang="en-US" sz="2400" b="1" dirty="0" smtClean="0">
                <a:effectLst/>
                <a:latin typeface="Arial Black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</a:rPr>
              <a:t>Sumpah</a:t>
            </a:r>
            <a:r>
              <a:rPr lang="en-US" sz="2400" b="1" dirty="0" smtClean="0">
                <a:effectLst/>
                <a:latin typeface="Arial Black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</a:rPr>
              <a:t>Pemuda</a:t>
            </a:r>
            <a:r>
              <a:rPr lang="en-US" sz="2400" b="1" dirty="0" smtClean="0">
                <a:effectLst/>
                <a:latin typeface="Arial Black" pitchFamily="34" charset="0"/>
              </a:rPr>
              <a:t> </a:t>
            </a:r>
            <a:r>
              <a:rPr lang="en-US" sz="2400" b="1" dirty="0" err="1" smtClean="0">
                <a:effectLst/>
                <a:latin typeface="Arial Black" pitchFamily="34" charset="0"/>
              </a:rPr>
              <a:t>dan</a:t>
            </a:r>
            <a:r>
              <a:rPr lang="en-US" sz="2400" b="1" dirty="0" smtClean="0">
                <a:effectLst/>
                <a:latin typeface="Arial Black" pitchFamily="34" charset="0"/>
              </a:rPr>
              <a:t> UUD 1945, </a:t>
            </a:r>
            <a:r>
              <a:rPr lang="en-US" sz="2400" b="1" dirty="0" err="1" smtClean="0">
                <a:effectLst/>
                <a:latin typeface="Arial Black" pitchFamily="34" charset="0"/>
              </a:rPr>
              <a:t>Posisi</a:t>
            </a:r>
            <a:r>
              <a:rPr lang="en-US" sz="2400" b="1" dirty="0" smtClean="0">
                <a:effectLst/>
                <a:latin typeface="Arial Black" pitchFamily="34" charset="0"/>
              </a:rPr>
              <a:t> Bahasa Indonesia </a:t>
            </a:r>
            <a:r>
              <a:rPr lang="en-US" sz="2400" b="1" dirty="0" err="1" smtClean="0">
                <a:effectLst/>
                <a:latin typeface="Arial Black" pitchFamily="34" charset="0"/>
              </a:rPr>
              <a:t>menjadi</a:t>
            </a:r>
            <a:r>
              <a:rPr lang="en-US" sz="2400" b="1" dirty="0" smtClean="0">
                <a:effectLst/>
                <a:latin typeface="Arial Black" pitchFamily="34" charset="0"/>
              </a:rPr>
              <a:t>:</a:t>
            </a:r>
            <a:endParaRPr lang="en-US" sz="2400" b="1" dirty="0">
              <a:effectLst/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571752"/>
              </p:ext>
            </p:extLst>
          </p:nvPr>
        </p:nvGraphicFramePr>
        <p:xfrm>
          <a:off x="300863" y="2057400"/>
          <a:ext cx="86233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2954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Forte" panose="03060902040502070203" pitchFamily="66" charset="0"/>
                <a:cs typeface="Aharoni" panose="02010803020104030203" pitchFamily="2" charset="-79"/>
              </a:rPr>
              <a:t>Terima</a:t>
            </a:r>
            <a:r>
              <a:rPr lang="en-US" sz="7200" dirty="0" smtClean="0">
                <a:solidFill>
                  <a:srgbClr val="FF0000"/>
                </a:solidFill>
                <a:latin typeface="Forte" panose="03060902040502070203" pitchFamily="66" charset="0"/>
                <a:cs typeface="Aharoni" panose="02010803020104030203" pitchFamily="2" charset="-79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Forte" panose="03060902040502070203" pitchFamily="66" charset="0"/>
                <a:cs typeface="Aharoni" panose="02010803020104030203" pitchFamily="2" charset="-79"/>
              </a:rPr>
              <a:t>Kasih</a:t>
            </a:r>
            <a:r>
              <a:rPr lang="en-US" sz="7200" dirty="0" smtClean="0">
                <a:solidFill>
                  <a:srgbClr val="FF0000"/>
                </a:solidFill>
                <a:latin typeface="Forte" panose="03060902040502070203" pitchFamily="66" charset="0"/>
                <a:cs typeface="Aharoni" panose="02010803020104030203" pitchFamily="2" charset="-79"/>
              </a:rPr>
              <a:t>….</a:t>
            </a:r>
            <a:endParaRPr lang="id-ID" sz="7200" dirty="0">
              <a:solidFill>
                <a:srgbClr val="FF0000"/>
              </a:solidFill>
              <a:latin typeface="Forte" panose="03060902040502070203" pitchFamily="66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81400"/>
            <a:ext cx="81534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8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343" y="685800"/>
            <a:ext cx="7485888" cy="868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d-ID" sz="44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KELEBIHAN BAHASA INDONESIA</a:t>
            </a:r>
            <a:endParaRPr lang="en-US" sz="4400" b="1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14768" y="1752600"/>
          <a:ext cx="749935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98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343" y="762000"/>
            <a:ext cx="7485888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d-ID" sz="36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KEKAYAAN </a:t>
            </a:r>
            <a:r>
              <a:rPr lang="en-US" sz="36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BAHASA </a:t>
            </a:r>
            <a:r>
              <a:rPr lang="id-ID" sz="36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DAERAH DI </a:t>
            </a:r>
            <a:r>
              <a:rPr lang="en-US" sz="36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INDONESIA</a:t>
            </a:r>
            <a:endParaRPr lang="en-US" sz="3600" b="1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9943" y="1676400"/>
          <a:ext cx="8552688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06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685800"/>
          <a:ext cx="8458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95400" y="25146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B</a:t>
            </a:r>
            <a:r>
              <a:rPr lang="en-US" sz="2400" dirty="0" err="1" smtClean="0"/>
              <a:t>ahasa</a:t>
            </a:r>
            <a:r>
              <a:rPr lang="en-US" sz="2400" dirty="0" smtClean="0"/>
              <a:t> </a:t>
            </a:r>
            <a:r>
              <a:rPr lang="en-US" sz="2400" dirty="0" err="1"/>
              <a:t>Kayeli</a:t>
            </a:r>
            <a:r>
              <a:rPr lang="en-US" sz="2400" dirty="0"/>
              <a:t>, </a:t>
            </a:r>
            <a:r>
              <a:rPr lang="en-US" sz="2400" dirty="0" err="1"/>
              <a:t>Palumata</a:t>
            </a:r>
            <a:r>
              <a:rPr lang="en-US" sz="2400" dirty="0"/>
              <a:t>, </a:t>
            </a:r>
            <a:r>
              <a:rPr lang="en-US" sz="2400" dirty="0" err="1"/>
              <a:t>Moksela</a:t>
            </a:r>
            <a:r>
              <a:rPr lang="en-US" sz="2400" dirty="0"/>
              <a:t>, </a:t>
            </a:r>
            <a:r>
              <a:rPr lang="en-US" sz="2400" dirty="0" err="1"/>
              <a:t>Hukumina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Kabupaten</a:t>
            </a:r>
            <a:r>
              <a:rPr lang="en-US" sz="2400" dirty="0"/>
              <a:t> Buru,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Piru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Seram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Barat,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Loun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Seram</a:t>
            </a:r>
            <a:r>
              <a:rPr lang="en-US" sz="2400" dirty="0"/>
              <a:t> Utara,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di </a:t>
            </a:r>
            <a:r>
              <a:rPr lang="en-US" sz="2400" dirty="0" err="1"/>
              <a:t>Kabupaten</a:t>
            </a:r>
            <a:r>
              <a:rPr lang="en-US" sz="2400" dirty="0"/>
              <a:t> Maluku Tengah,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Pulau</a:t>
            </a:r>
            <a:r>
              <a:rPr lang="en-US" sz="2400" dirty="0"/>
              <a:t> Ambon.</a:t>
            </a:r>
          </a:p>
        </p:txBody>
      </p:sp>
    </p:spTree>
    <p:extLst>
      <p:ext uri="{BB962C8B-B14F-4D97-AF65-F5344CB8AC3E}">
        <p14:creationId xmlns:p14="http://schemas.microsoft.com/office/powerpoint/2010/main" val="22261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43" y="838200"/>
            <a:ext cx="8095488" cy="518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>
                <a:effectLst/>
              </a:rPr>
              <a:t>Jika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berdasarkan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akumulasi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persebaran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bahasa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daerah</a:t>
            </a:r>
            <a:r>
              <a:rPr lang="en-US" dirty="0">
                <a:effectLst/>
              </a:rPr>
              <a:t> per </a:t>
            </a:r>
            <a:r>
              <a:rPr lang="en-US" dirty="0" err="1">
                <a:effectLst/>
              </a:rPr>
              <a:t>provinsi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bahasa-bahasa</a:t>
            </a:r>
            <a:r>
              <a:rPr lang="en-US" dirty="0">
                <a:effectLst/>
              </a:rPr>
              <a:t> di Indonesia </a:t>
            </a:r>
            <a:r>
              <a:rPr lang="en-US" dirty="0" err="1">
                <a:effectLst/>
              </a:rPr>
              <a:t>berjumlah</a:t>
            </a:r>
            <a:r>
              <a:rPr lang="en-US" dirty="0">
                <a:effectLst/>
              </a:rPr>
              <a:t> 733. Bahasa di </a:t>
            </a:r>
            <a:r>
              <a:rPr lang="en-US" dirty="0" err="1">
                <a:effectLst/>
              </a:rPr>
              <a:t>wilayah</a:t>
            </a:r>
            <a:r>
              <a:rPr lang="en-US" dirty="0">
                <a:effectLst/>
              </a:rPr>
              <a:t> Nusa Tenggara </a:t>
            </a:r>
            <a:r>
              <a:rPr lang="en-US" dirty="0" err="1">
                <a:effectLst/>
              </a:rPr>
              <a:t>Timur</a:t>
            </a:r>
            <a:r>
              <a:rPr lang="en-US" dirty="0">
                <a:effectLst/>
              </a:rPr>
              <a:t>, Maluku, Maluku Utara, Papua,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Papua Barat </a:t>
            </a:r>
            <a:r>
              <a:rPr lang="en-US" dirty="0" err="1">
                <a:effectLst/>
              </a:rPr>
              <a:t>belum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semua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teridentifikasi</a:t>
            </a:r>
            <a:r>
              <a:rPr lang="en-US" dirty="0">
                <a:effectLst/>
              </a:rPr>
              <a:t>.</a:t>
            </a:r>
            <a:endParaRPr lang="en-US" sz="2400" b="1" dirty="0"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0" y="1762125"/>
          <a:ext cx="8991600" cy="333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02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343" y="685800"/>
            <a:ext cx="7485888" cy="868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HAKIKAT BAHASA INDONESIA</a:t>
            </a:r>
            <a:endParaRPr lang="en-US" sz="3600" b="1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185692"/>
              </p:ext>
            </p:extLst>
          </p:nvPr>
        </p:nvGraphicFramePr>
        <p:xfrm>
          <a:off x="814768" y="1752600"/>
          <a:ext cx="749935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343" y="914400"/>
            <a:ext cx="7485888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BAHASA INDONESIA</a:t>
            </a:r>
            <a:endParaRPr lang="en-US" sz="3600" b="1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241168"/>
              </p:ext>
            </p:extLst>
          </p:nvPr>
        </p:nvGraphicFramePr>
        <p:xfrm>
          <a:off x="309943" y="1676400"/>
          <a:ext cx="8552688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3473808</TotalTime>
  <Words>775</Words>
  <Application>Microsoft Office PowerPoint</Application>
  <PresentationFormat>On-screen Show (4:3)</PresentationFormat>
  <Paragraphs>101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Aharoni</vt:lpstr>
      <vt:lpstr>Arial</vt:lpstr>
      <vt:lpstr>Arial Black</vt:lpstr>
      <vt:lpstr>Calibri</vt:lpstr>
      <vt:lpstr>Forte</vt:lpstr>
      <vt:lpstr>Gill Sans MT</vt:lpstr>
      <vt:lpstr>Verdana</vt:lpstr>
      <vt:lpstr>Wingdings</vt:lpstr>
      <vt:lpstr>Wingdings 2</vt:lpstr>
      <vt:lpstr>Solstice</vt:lpstr>
      <vt:lpstr>PowerPoint Presentation</vt:lpstr>
      <vt:lpstr>KEMAMPUAN AKHIR YANG DIHARAPKAN</vt:lpstr>
      <vt:lpstr>KELEBIHAN BAHASA INDONESIA</vt:lpstr>
      <vt:lpstr>KEKAYAAN BAHASA DAERAH DI INDONESIA</vt:lpstr>
      <vt:lpstr>PowerPoint Presentation</vt:lpstr>
      <vt:lpstr>Jika berdasarkan akumulasi persebaran bahasa daerah per provinsi, bahasa-bahasa di Indonesia berjumlah 733. Bahasa di wilayah Nusa Tenggara Timur, Maluku, Maluku Utara, Papua, dan Papua Barat belum semua teridentifikasi.</vt:lpstr>
      <vt:lpstr>PowerPoint Presentation</vt:lpstr>
      <vt:lpstr>HAKIKAT BAHASA INDONESIA</vt:lpstr>
      <vt:lpstr>BAHASA INDONESIA</vt:lpstr>
      <vt:lpstr>PowerPoint Presentation</vt:lpstr>
      <vt:lpstr>ASAL USUL BAHASA INDONESIA  Hasil rekonstruksi bahasa Indonesia  Nusantara  AustronesiaAustris  </vt:lpstr>
      <vt:lpstr> Keturunan Bahasa Nusantara  (Sudarno S.1995)</vt:lpstr>
      <vt:lpstr>Beberapa alasan pengangkatan Melayu menjadi bahasa Indonesia</vt:lpstr>
      <vt:lpstr>PowerPoint Presentation</vt:lpstr>
      <vt:lpstr>Sistem Bahasa Melayu Sangat Sederhana</vt:lpstr>
      <vt:lpstr>Kesadaran Masyarakat Mempelajari Bahasa Melayu Sangat Tingi</vt:lpstr>
      <vt:lpstr>Potensi Bahasa Melayu Menjadi Bahasa Modern</vt:lpstr>
      <vt:lpstr>Teks Sumpah Pemuda 28 Oktober 1928</vt:lpstr>
      <vt:lpstr>Teks UUD 1945, pasal 36 </vt:lpstr>
      <vt:lpstr>Setelah Sumpah Pemuda dan UUD 1945, Posisi Bahasa Indonesia menjadi: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User</cp:lastModifiedBy>
  <cp:revision>40</cp:revision>
  <dcterms:created xsi:type="dcterms:W3CDTF">2010-02-14T15:41:26Z</dcterms:created>
  <dcterms:modified xsi:type="dcterms:W3CDTF">2019-02-27T01:22:24Z</dcterms:modified>
</cp:coreProperties>
</file>