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23" r:id="rId3"/>
    <p:sldId id="325" r:id="rId4"/>
    <p:sldId id="326" r:id="rId5"/>
    <p:sldId id="327" r:id="rId6"/>
    <p:sldId id="32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93109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Program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IGI Jakarta Barat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>
                <a:solidFill>
                  <a:schemeClr val="bg1"/>
                </a:solidFill>
                <a:latin typeface="Tw Cen MT" panose="020B0602020104020603" pitchFamily="34" charset="0"/>
              </a:rPr>
              <a:t>Sepuluh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954738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mendeskripsikan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IGI Jakarta Barat</a:t>
                      </a:r>
                    </a:p>
                    <a:p>
                      <a:pPr marL="17780" indent="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Program </a:t>
            </a:r>
            <a:r>
              <a:rPr lang="en-US" dirty="0" err="1"/>
              <a:t>Pengembangan</a:t>
            </a:r>
            <a:r>
              <a:rPr lang="en-US" dirty="0"/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Membawa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pengantar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Prodi</a:t>
            </a:r>
            <a:r>
              <a:rPr lang="en-US" sz="3200" dirty="0">
                <a:latin typeface="Tw Cen MT" panose="020B0602020104020603" pitchFamily="34" charset="0"/>
              </a:rPr>
              <a:t> PGSD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Meminta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izin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ke</a:t>
            </a:r>
            <a:r>
              <a:rPr lang="en-US" sz="3200" dirty="0">
                <a:latin typeface="Tw Cen MT" panose="020B0602020104020603" pitchFamily="34" charset="0"/>
              </a:rPr>
              <a:t>pada </a:t>
            </a:r>
            <a:r>
              <a:rPr lang="en-US" sz="3200" dirty="0" err="1">
                <a:latin typeface="Tw Cen MT" panose="020B0602020104020603" pitchFamily="34" charset="0"/>
              </a:rPr>
              <a:t>Pengurus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baseline="0" dirty="0" err="1">
                <a:latin typeface="Tw Cen MT" panose="020B0602020104020603" pitchFamily="34" charset="0"/>
              </a:rPr>
              <a:t>Mengobservasi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dengan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merekam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seluruh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aktivitas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Mewawancarai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Setelah </a:t>
            </a:r>
            <a:r>
              <a:rPr lang="en-US" sz="320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membuat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laporan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r>
              <a:rPr lang="en-US" sz="3200" dirty="0">
                <a:latin typeface="Tw Cen MT" panose="020B0602020104020603" pitchFamily="34" charset="0"/>
              </a:rPr>
              <a:t> per program yang </a:t>
            </a:r>
            <a:r>
              <a:rPr lang="en-US" sz="3200" dirty="0" err="1">
                <a:latin typeface="Tw Cen MT" panose="020B0602020104020603" pitchFamily="34" charset="0"/>
              </a:rPr>
              <a:t>diikuti</a:t>
            </a:r>
            <a:r>
              <a:rPr lang="en-US" sz="3200" dirty="0">
                <a:latin typeface="Tw Cen MT" panose="020B0602020104020603" pitchFamily="34" charset="0"/>
              </a:rPr>
              <a:t> oleh guru </a:t>
            </a:r>
            <a:r>
              <a:rPr lang="en-US" sz="3200" dirty="0" err="1">
                <a:latin typeface="Tw Cen MT" panose="020B0602020104020603" pitchFamily="34" charset="0"/>
              </a:rPr>
              <a:t>dalam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IGI Jakarta Barat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6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Laporan</a:t>
            </a:r>
            <a:r>
              <a:rPr lang="en-US" dirty="0"/>
              <a:t> Program </a:t>
            </a:r>
            <a:r>
              <a:rPr lang="en-US" dirty="0" err="1"/>
              <a:t>Pengembangan</a:t>
            </a:r>
            <a:r>
              <a:rPr lang="en-US" dirty="0"/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7BC553-2E68-4DA8-89CB-556FBD243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462" y="2266601"/>
            <a:ext cx="326707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Program </a:t>
            </a:r>
            <a:r>
              <a:rPr lang="en-US" dirty="0" err="1">
                <a:latin typeface="Tw Cen MT" panose="020B0602020104020603" pitchFamily="34" charset="0"/>
              </a:rPr>
              <a:t>Pengembangan</a:t>
            </a:r>
            <a:r>
              <a:rPr lang="en-US" dirty="0">
                <a:latin typeface="Tw Cen MT" panose="020B0602020104020603" pitchFamily="34" charset="0"/>
              </a:rPr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838200" y="29491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Kata Pengantar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Isi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1 </a:t>
            </a:r>
            <a:r>
              <a:rPr lang="en-US" sz="3200" dirty="0" err="1">
                <a:latin typeface="Tw Cen MT" panose="020B0602020104020603" pitchFamily="34" charset="0"/>
              </a:rPr>
              <a:t>Pendahuluan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2 Hasil </a:t>
            </a:r>
            <a:r>
              <a:rPr lang="en-US" sz="3200" dirty="0" err="1">
                <a:latin typeface="Tw Cen MT" panose="020B0602020104020603" pitchFamily="34" charset="0"/>
              </a:rPr>
              <a:t>laporan</a:t>
            </a:r>
            <a:r>
              <a:rPr lang="en-US" sz="3200" dirty="0">
                <a:latin typeface="Tw Cen MT" panose="020B0602020104020603" pitchFamily="34" charset="0"/>
              </a:rPr>
              <a:t> dan </a:t>
            </a:r>
            <a:r>
              <a:rPr lang="en-US" sz="3200" dirty="0" err="1">
                <a:latin typeface="Tw Cen MT" panose="020B0602020104020603" pitchFamily="34" charset="0"/>
              </a:rPr>
              <a:t>pembahasan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Program </a:t>
            </a:r>
            <a:r>
              <a:rPr lang="en-US" dirty="0" err="1">
                <a:latin typeface="Tw Cen MT" panose="020B0602020104020603" pitchFamily="34" charset="0"/>
              </a:rPr>
              <a:t>Pengembangan</a:t>
            </a:r>
            <a:r>
              <a:rPr lang="en-US" dirty="0">
                <a:latin typeface="Tw Cen MT" panose="020B0602020104020603" pitchFamily="34" charset="0"/>
              </a:rPr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838200" y="29491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3 Kesimpulan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</a:t>
            </a:r>
            <a:r>
              <a:rPr lang="en-US" sz="3200" dirty="0" err="1">
                <a:latin typeface="Tw Cen MT" panose="020B0602020104020603" pitchFamily="34" charset="0"/>
              </a:rPr>
              <a:t>Pustaka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materi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foto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kegiatan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hasil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karya</a:t>
            </a:r>
            <a:r>
              <a:rPr lang="en-US" sz="3200" dirty="0">
                <a:latin typeface="Tw Cen MT" panose="020B0602020104020603" pitchFamily="34" charset="0"/>
              </a:rPr>
              <a:t> guru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2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3BA8A-B26F-4F67-88EA-682C32CA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63381F-5C8E-418E-B292-834125F55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079833"/>
              </p:ext>
            </p:extLst>
          </p:nvPr>
        </p:nvGraphicFramePr>
        <p:xfrm>
          <a:off x="547688" y="1737042"/>
          <a:ext cx="8382000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130357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Mustofa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2007.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di Indonesia.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Pendidikan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(Vo;.4 No.1, Hal 76-88)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Kotten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Natsir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B. 2005.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SD.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Pendidikan (Vol.12 No.1, Hal 1-14)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219</Words>
  <Application>Microsoft Office PowerPoint</Application>
  <PresentationFormat>On-screen Show (4:3)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Prosedur Studi Lapangan Program Pengembangan IGI Jakarta Barat</vt:lpstr>
      <vt:lpstr>Laporan Program Pengembangan IGI Jakarta Barat</vt:lpstr>
      <vt:lpstr>Laporan Program Pengembangan IGI Jakarta Barat</vt:lpstr>
      <vt:lpstr>Laporan Program Pengembangan IGI Jakarta Barat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27</cp:revision>
  <dcterms:created xsi:type="dcterms:W3CDTF">2016-05-09T05:51:02Z</dcterms:created>
  <dcterms:modified xsi:type="dcterms:W3CDTF">2019-03-03T01:08:51Z</dcterms:modified>
</cp:coreProperties>
</file>