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23" r:id="rId3"/>
    <p:sldId id="325" r:id="rId4"/>
    <p:sldId id="327" r:id="rId5"/>
    <p:sldId id="32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10E7D-0A98-464E-AB7C-668AAA981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93109"/>
            <a:ext cx="5638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Mini research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Pengembangan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Profesionalisme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Tiga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Belas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CAPAIAN PEMBELAJARAN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954738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360680" indent="-34290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mendeskripsikan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IGI Jakarta Barat</a:t>
                      </a:r>
                    </a:p>
                    <a:p>
                      <a:pPr marL="17780" indent="0" algn="just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Prosedur</a:t>
            </a:r>
            <a:r>
              <a:rPr lang="en-US" dirty="0"/>
              <a:t> Mini Research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Guru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Membawa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surat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pengantar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dari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Prodi</a:t>
            </a:r>
            <a:r>
              <a:rPr lang="en-US" sz="3200" dirty="0">
                <a:latin typeface="Tw Cen MT" panose="020B0602020104020603" pitchFamily="34" charset="0"/>
              </a:rPr>
              <a:t> PGSD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Meminta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izin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ke</a:t>
            </a:r>
            <a:r>
              <a:rPr lang="en-US" sz="3200" dirty="0">
                <a:latin typeface="Tw Cen MT" panose="020B0602020104020603" pitchFamily="34" charset="0"/>
              </a:rPr>
              <a:t>pada </a:t>
            </a:r>
            <a:r>
              <a:rPr lang="en-US" sz="3200" dirty="0" err="1">
                <a:latin typeface="Tw Cen MT" panose="020B0602020104020603" pitchFamily="34" charset="0"/>
              </a:rPr>
              <a:t>Kepala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Sekolah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untuk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melakukan</a:t>
            </a:r>
            <a:r>
              <a:rPr lang="en-US" sz="3200" dirty="0">
                <a:latin typeface="Tw Cen MT" panose="020B0602020104020603" pitchFamily="34" charset="0"/>
              </a:rPr>
              <a:t> mini </a:t>
            </a:r>
            <a:r>
              <a:rPr lang="en-US" sz="3200" dirty="0" err="1">
                <a:latin typeface="Tw Cen MT" panose="020B0602020104020603" pitchFamily="34" charset="0"/>
              </a:rPr>
              <a:t>riset</a:t>
            </a:r>
            <a:r>
              <a:rPr lang="en-US" sz="3200" dirty="0">
                <a:latin typeface="Tw Cen MT" panose="020B0602020104020603" pitchFamily="34" charset="0"/>
              </a:rPr>
              <a:t> di </a:t>
            </a:r>
            <a:r>
              <a:rPr lang="en-US" sz="3200" dirty="0" err="1">
                <a:latin typeface="Tw Cen MT" panose="020B0602020104020603" pitchFamily="34" charset="0"/>
              </a:rPr>
              <a:t>kelas</a:t>
            </a:r>
            <a:r>
              <a:rPr lang="en-US" sz="3200" dirty="0">
                <a:latin typeface="Tw Cen MT" panose="020B0602020104020603" pitchFamily="34" charset="0"/>
              </a:rPr>
              <a:t> guru yang </a:t>
            </a:r>
            <a:r>
              <a:rPr lang="en-US" sz="3200" dirty="0" err="1">
                <a:latin typeface="Tw Cen MT" panose="020B0602020104020603" pitchFamily="34" charset="0"/>
              </a:rPr>
              <a:t>telah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mengikuti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profesional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baseline="0" dirty="0" err="1">
                <a:latin typeface="Tw Cen MT" panose="020B0602020104020603" pitchFamily="34" charset="0"/>
              </a:rPr>
              <a:t>Melakukan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r>
              <a:rPr lang="en-US" sz="3200" dirty="0">
                <a:latin typeface="Tw Cen MT" panose="020B0602020104020603" pitchFamily="34" charset="0"/>
              </a:rPr>
              <a:t> di </a:t>
            </a:r>
            <a:r>
              <a:rPr lang="en-US" sz="3200" dirty="0" err="1">
                <a:latin typeface="Tw Cen MT" panose="020B0602020104020603" pitchFamily="34" charset="0"/>
              </a:rPr>
              <a:t>kelas</a:t>
            </a:r>
            <a:r>
              <a:rPr lang="en-US" sz="3200" dirty="0">
                <a:latin typeface="Tw Cen MT" panose="020B0602020104020603" pitchFamily="34" charset="0"/>
              </a:rPr>
              <a:t> guru yang </a:t>
            </a:r>
            <a:r>
              <a:rPr lang="en-US" sz="3200" dirty="0" err="1">
                <a:latin typeface="Tw Cen MT" panose="020B0602020104020603" pitchFamily="34" charset="0"/>
              </a:rPr>
              <a:t>telah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mengikuti</a:t>
            </a:r>
            <a:r>
              <a:rPr lang="en-US" sz="3200" dirty="0">
                <a:latin typeface="Tw Cen MT" panose="020B0602020104020603" pitchFamily="34" charset="0"/>
              </a:rPr>
              <a:t> program </a:t>
            </a:r>
            <a:r>
              <a:rPr lang="en-US" sz="3200" dirty="0" err="1">
                <a:latin typeface="Tw Cen MT" panose="020B0602020104020603" pitchFamily="34" charset="0"/>
              </a:rPr>
              <a:t>pengembangan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profesional</a:t>
            </a:r>
            <a:r>
              <a:rPr lang="en-US" sz="3200" dirty="0">
                <a:latin typeface="Tw Cen MT" panose="020B0602020104020603" pitchFamily="34" charset="0"/>
              </a:rPr>
              <a:t> IGI Jakarta Barat</a:t>
            </a:r>
          </a:p>
          <a:p>
            <a:pPr marL="457200" lvl="0" indent="-4572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Memberikan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kuesioner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kepad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siswa</a:t>
            </a:r>
            <a:r>
              <a:rPr lang="en-US" sz="3200" dirty="0">
                <a:latin typeface="Tw Cen MT" panose="020B0602020104020603" pitchFamily="34" charset="0"/>
              </a:rPr>
              <a:t> dan guru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dirty="0" err="1">
                <a:latin typeface="Tw Cen MT" panose="020B0602020104020603" pitchFamily="34" charset="0"/>
              </a:rPr>
              <a:t>Membuat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laporan</a:t>
            </a:r>
            <a:r>
              <a:rPr lang="en-US" sz="3200" dirty="0">
                <a:latin typeface="Tw Cen MT" panose="020B0602020104020603" pitchFamily="34" charset="0"/>
              </a:rPr>
              <a:t> mini </a:t>
            </a:r>
            <a:r>
              <a:rPr lang="en-US" sz="3200" dirty="0" err="1">
                <a:latin typeface="Tw Cen MT" panose="020B0602020104020603" pitchFamily="34" charset="0"/>
              </a:rPr>
              <a:t>riset</a:t>
            </a:r>
            <a:endParaRPr lang="en-US" sz="3200" dirty="0">
              <a:latin typeface="Tw Cen MT" panose="020B0602020104020603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66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Mini </a:t>
            </a:r>
            <a:r>
              <a:rPr lang="en-US" dirty="0" err="1">
                <a:latin typeface="Tw Cen MT" panose="020B0602020104020603" pitchFamily="34" charset="0"/>
              </a:rPr>
              <a:t>Riset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685800" y="2224307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Cover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Kata Pengantar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Isi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1 </a:t>
            </a:r>
            <a:r>
              <a:rPr lang="en-US" sz="3200" dirty="0" err="1">
                <a:latin typeface="Tw Cen MT" panose="020B0602020104020603" pitchFamily="34" charset="0"/>
              </a:rPr>
              <a:t>Pendahuluan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2 </a:t>
            </a:r>
            <a:r>
              <a:rPr lang="en-US" sz="3200" dirty="0" err="1">
                <a:latin typeface="Tw Cen MT" panose="020B0602020104020603" pitchFamily="34" charset="0"/>
              </a:rPr>
              <a:t>Landasan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teori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Bab 3 </a:t>
            </a:r>
            <a:r>
              <a:rPr lang="en-US" sz="3200" dirty="0" err="1">
                <a:latin typeface="Tw Cen MT" panose="020B0602020104020603" pitchFamily="34" charset="0"/>
              </a:rPr>
              <a:t>Metodologi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Penelitian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w Cen MT" panose="020B0602020104020603" pitchFamily="34" charset="0"/>
              </a:rPr>
              <a:t>Laporan</a:t>
            </a:r>
            <a:r>
              <a:rPr lang="en-US" dirty="0">
                <a:latin typeface="Tw Cen MT" panose="020B0602020104020603" pitchFamily="34" charset="0"/>
              </a:rPr>
              <a:t> Program </a:t>
            </a:r>
            <a:r>
              <a:rPr lang="en-US" dirty="0" err="1">
                <a:latin typeface="Tw Cen MT" panose="020B0602020104020603" pitchFamily="34" charset="0"/>
              </a:rPr>
              <a:t>Pengembangan</a:t>
            </a:r>
            <a:r>
              <a:rPr lang="en-US" dirty="0">
                <a:latin typeface="Tw Cen MT" panose="020B0602020104020603" pitchFamily="34" charset="0"/>
              </a:rPr>
              <a:t> IGI Jakarta Barat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88515-443B-4D0B-886A-595F6F13E623}"/>
              </a:ext>
            </a:extLst>
          </p:cNvPr>
          <p:cNvSpPr txBox="1">
            <a:spLocks/>
          </p:cNvSpPr>
          <p:nvPr/>
        </p:nvSpPr>
        <p:spPr>
          <a:xfrm>
            <a:off x="685800" y="27967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75B7A3-BE16-4B4D-9ECF-0E3805847D0B}"/>
              </a:ext>
            </a:extLst>
          </p:cNvPr>
          <p:cNvSpPr txBox="1">
            <a:spLocks/>
          </p:cNvSpPr>
          <p:nvPr/>
        </p:nvSpPr>
        <p:spPr>
          <a:xfrm>
            <a:off x="838200" y="2949152"/>
            <a:ext cx="7304856" cy="2987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Bab 4 Hasil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temuan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 dan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pembahasan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anose="020B0602020104020603" pitchFamily="34" charset="0"/>
              </a:rPr>
              <a:t>Bab 5 Kesimpulan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Daftar </a:t>
            </a:r>
            <a:r>
              <a:rPr lang="en-US" sz="3200" dirty="0" err="1">
                <a:latin typeface="Tw Cen MT" panose="020B0602020104020603" pitchFamily="34" charset="0"/>
              </a:rPr>
              <a:t>Pustaka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kuesioner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siswa</a:t>
            </a:r>
            <a:r>
              <a:rPr lang="en-US" sz="3200" dirty="0">
                <a:latin typeface="Tw Cen MT" panose="020B0602020104020603" pitchFamily="34" charset="0"/>
              </a:rPr>
              <a:t> dan guru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lembar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observasi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latin typeface="Tw Cen MT" panose="020B0602020104020603" pitchFamily="34" charset="0"/>
              </a:rPr>
              <a:t>Lampiran </a:t>
            </a:r>
            <a:r>
              <a:rPr lang="en-US" sz="3200" dirty="0" err="1">
                <a:latin typeface="Tw Cen MT" panose="020B0602020104020603" pitchFamily="34" charset="0"/>
              </a:rPr>
              <a:t>surat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izin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dari</a:t>
            </a:r>
            <a:r>
              <a:rPr lang="en-US" sz="3200" dirty="0">
                <a:latin typeface="Tw Cen MT" panose="020B0602020104020603" pitchFamily="34" charset="0"/>
              </a:rPr>
              <a:t> </a:t>
            </a:r>
            <a:r>
              <a:rPr lang="en-US" sz="3200" dirty="0" err="1">
                <a:latin typeface="Tw Cen MT" panose="020B0602020104020603" pitchFamily="34" charset="0"/>
              </a:rPr>
              <a:t>sekolah</a:t>
            </a:r>
            <a:endParaRPr lang="en-US" sz="3200" dirty="0">
              <a:latin typeface="Tw Cen MT" panose="020B0602020104020603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27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3BA8A-B26F-4F67-88EA-682C32CA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963381F-5C8E-418E-B292-834125F55F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079833"/>
              </p:ext>
            </p:extLst>
          </p:nvPr>
        </p:nvGraphicFramePr>
        <p:xfrm>
          <a:off x="547688" y="1737042"/>
          <a:ext cx="8382000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130357"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Priansa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Donni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Juni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2014.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Kinerja dan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Alfabeta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Zahro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Aminatul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2015.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pembelajaran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dimensi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Yrama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Widya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Mustofa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2007.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di Indonesia.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dan Pendidikan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(Vo;.4 No.1, Hal 76-88)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Kotten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Natsir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B. 2005.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SD.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Pendidikan (Vol.12 No.1, Hal 1-14)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221</Words>
  <Application>Microsoft Office PowerPoint</Application>
  <PresentationFormat>On-screen Show (4:3)</PresentationFormat>
  <Paragraphs>39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Office Theme</vt:lpstr>
      <vt:lpstr>PowerPoint Presentation</vt:lpstr>
      <vt:lpstr>CAPAIAN PEMBELAJARAN</vt:lpstr>
      <vt:lpstr>Prosedur Mini Research Pengembangan Profesional Guru</vt:lpstr>
      <vt:lpstr>Laporan Mini Riset</vt:lpstr>
      <vt:lpstr>Laporan Program Pengembangan IGI Jakarta Barat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29</cp:revision>
  <dcterms:created xsi:type="dcterms:W3CDTF">2016-05-09T05:51:02Z</dcterms:created>
  <dcterms:modified xsi:type="dcterms:W3CDTF">2019-03-03T01:20:05Z</dcterms:modified>
</cp:coreProperties>
</file>