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23" r:id="rId3"/>
    <p:sldId id="325" r:id="rId4"/>
    <p:sldId id="327" r:id="rId5"/>
    <p:sldId id="32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93109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Mini research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Empat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Belas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54738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mendeskripsikan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IGI Jakarta Barat</a:t>
                      </a:r>
                    </a:p>
                    <a:p>
                      <a:pPr marL="17780" indent="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Mini Research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Guru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Membawa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pengantar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Prodi</a:t>
            </a:r>
            <a:r>
              <a:rPr lang="en-US" sz="3200" dirty="0">
                <a:latin typeface="Tw Cen MT" panose="020B0602020104020603" pitchFamily="34" charset="0"/>
              </a:rPr>
              <a:t> PGSD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Meminta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izin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ke</a:t>
            </a:r>
            <a:r>
              <a:rPr lang="en-US" sz="3200" dirty="0">
                <a:latin typeface="Tw Cen MT" panose="020B0602020104020603" pitchFamily="34" charset="0"/>
              </a:rPr>
              <a:t>pada </a:t>
            </a:r>
            <a:r>
              <a:rPr lang="en-US" sz="3200" dirty="0" err="1">
                <a:latin typeface="Tw Cen MT" panose="020B0602020104020603" pitchFamily="34" charset="0"/>
              </a:rPr>
              <a:t>Kepala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untuk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baseline="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Memberikan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kepad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Membuat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endParaRPr lang="en-US" sz="3200" dirty="0">
              <a:latin typeface="Tw Cen MT" panose="020B0602020104020603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Mini </a:t>
            </a:r>
            <a:r>
              <a:rPr lang="en-US" dirty="0" err="1">
                <a:latin typeface="Tw Cen MT" panose="020B0602020104020603" pitchFamily="34" charset="0"/>
              </a:rPr>
              <a:t>Riset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685800" y="2224307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Cover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Kata Pengantar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Isi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1 </a:t>
            </a:r>
            <a:r>
              <a:rPr lang="en-US" sz="3200" dirty="0" err="1">
                <a:latin typeface="Tw Cen MT" panose="020B0602020104020603" pitchFamily="34" charset="0"/>
              </a:rPr>
              <a:t>Pendahuluan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2 </a:t>
            </a:r>
            <a:r>
              <a:rPr lang="en-US" sz="3200" dirty="0" err="1">
                <a:latin typeface="Tw Cen MT" panose="020B0602020104020603" pitchFamily="34" charset="0"/>
              </a:rPr>
              <a:t>Landasan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teori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3 </a:t>
            </a:r>
            <a:r>
              <a:rPr lang="en-US" sz="3200" dirty="0" err="1">
                <a:latin typeface="Tw Cen MT" panose="020B0602020104020603" pitchFamily="34" charset="0"/>
              </a:rPr>
              <a:t>Metodologi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Penelitian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4 Hasil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temuan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dan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pembahasan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5 Kesimpulan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</a:t>
            </a:r>
            <a:r>
              <a:rPr lang="en-US" sz="3200" dirty="0" err="1">
                <a:latin typeface="Tw Cen MT" panose="020B0602020104020603" pitchFamily="34" charset="0"/>
              </a:rPr>
              <a:t>Pustaka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lembar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izin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221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Prosedur Mini Research Pengembangan Profesional Guru</vt:lpstr>
      <vt:lpstr>Laporan Mini Riset</vt:lpstr>
      <vt:lpstr>Laporan Program Pengembangan IGI Jakarta Barat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30</cp:revision>
  <dcterms:created xsi:type="dcterms:W3CDTF">2016-05-09T05:51:02Z</dcterms:created>
  <dcterms:modified xsi:type="dcterms:W3CDTF">2019-03-03T01:21:45Z</dcterms:modified>
</cp:coreProperties>
</file>