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23" r:id="rId3"/>
    <p:sldId id="324" r:id="rId4"/>
    <p:sldId id="326" r:id="rId5"/>
    <p:sldId id="325" r:id="rId6"/>
    <p:sldId id="32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5638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Reflective Microteaching dan Coteaching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Enam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049551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memaparkan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reflective micro-teaching</a:t>
                      </a:r>
                    </a:p>
                    <a:p>
                      <a:pPr marL="36068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co-teaching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Reflective Microteaching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679772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Calon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guru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harus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memiliki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kemampuan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merefleksikan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diri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kemampuan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mengajarnya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mengacu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pada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kriteria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dasar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mengajar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54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Reflective Microteaching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595126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400" b="0" dirty="0" err="1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dasar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mengajar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guru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terdiri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dari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:</a:t>
                      </a:r>
                    </a:p>
                    <a:p>
                      <a:pPr marL="346075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bertanya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46075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memberikan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penguatan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46075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variasi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stimulus</a:t>
                      </a:r>
                    </a:p>
                    <a:p>
                      <a:pPr marL="346075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membuka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menutup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pelajaran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46075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menjelaskan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46075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membuka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menutup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kelas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46075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membimbing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kelompok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kecil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02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Co-teaching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382825"/>
              </p:ext>
            </p:extLst>
          </p:nvPr>
        </p:nvGraphicFramePr>
        <p:xfrm>
          <a:off x="547688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Pengajaran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bersama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(coteaching)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merupakan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siswa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mengajar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persiapan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guru.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Swedia,profesor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fisika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guru SD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merupakan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pengajar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mengajar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workshop IPA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 (Nilsson, 2010)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Guru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memerlukan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kesempatan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berkolaborasi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lain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mengalami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pembelajaran yang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merefleksikan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Luft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Hewson, 2014).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37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Co-teaching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468871"/>
              </p:ext>
            </p:extLst>
          </p:nvPr>
        </p:nvGraphicFramePr>
        <p:xfrm>
          <a:off x="547688" y="18113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1778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Ganser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and Wham (1998)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mensurvei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454 guru dan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menemukan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bahwa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pengajar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kolaboratif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merasakan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bahwa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merupakan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calon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antusias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energi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ide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baru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teknik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strategi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menilai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kesempatan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untk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melihat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kelas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dari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perspektif</a:t>
                      </a:r>
                      <a:r>
                        <a:rPr lang="en-GB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orang lain.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84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0164"/>
              </p:ext>
            </p:extLst>
          </p:nvPr>
        </p:nvGraphicFramePr>
        <p:xfrm>
          <a:off x="480848" y="1692276"/>
          <a:ext cx="8382000" cy="402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258762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Indiati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Intan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Listyaning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Sumardiyani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2010.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Model Reflective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Mictoteaching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Pembentukan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Calon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Aksioma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(Vol.1 No.1)</a:t>
                      </a:r>
                    </a:p>
                    <a:p>
                      <a:pPr lvl="0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Mashuri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2012.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Keguruan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Mata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Kuliah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Micro Teaching.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Ilmiah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Didaktika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(Vol.8 No.1, Hal 80-97)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234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Reflective Microteaching</vt:lpstr>
      <vt:lpstr>Reflective Microteaching</vt:lpstr>
      <vt:lpstr>Co-teaching</vt:lpstr>
      <vt:lpstr>Co-teaching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14</cp:revision>
  <dcterms:created xsi:type="dcterms:W3CDTF">2016-05-09T05:51:02Z</dcterms:created>
  <dcterms:modified xsi:type="dcterms:W3CDTF">2019-03-02T23:09:03Z</dcterms:modified>
</cp:coreProperties>
</file>