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23" r:id="rId3"/>
    <p:sldId id="324" r:id="rId4"/>
    <p:sldId id="328" r:id="rId5"/>
    <p:sldId id="326" r:id="rId6"/>
    <p:sldId id="325" r:id="rId7"/>
    <p:sldId id="329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sbspro.2012.11.40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0"/>
            <a:ext cx="5638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Pengembangan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Profesionalisme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guru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Melalui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PTK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Tujuh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CAPAIAN PEMBELAJARAN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929451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memaparkan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PTK</a:t>
                      </a:r>
                    </a:p>
                    <a:p>
                      <a:pPr marL="36068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mengidentifikasi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penerapan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PTK di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lapangan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Mengapa</a:t>
            </a:r>
            <a:r>
              <a:rPr lang="en-US" dirty="0"/>
              <a:t> guru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PTK?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294770"/>
              </p:ext>
            </p:extLst>
          </p:nvPr>
        </p:nvGraphicFramePr>
        <p:xfrm>
          <a:off x="453094" y="2514600"/>
          <a:ext cx="8229600" cy="3124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3124200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lemahnya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kreativitas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inovasi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pembelajaran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berbasis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kinerja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hasil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belajar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secara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telah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terjadi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pelbagai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jenis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jenjang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pendidikan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(</a:t>
                      </a:r>
                      <a:r>
                        <a:rPr lang="pl-PL" sz="2400" b="0" dirty="0">
                          <a:solidFill>
                            <a:schemeClr val="tx1"/>
                          </a:solidFill>
                        </a:rPr>
                        <a:t>Eko Supraptono dan Djoko Adi Widodo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2010)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id="{C27B52AC-D15B-43CB-BB9F-BA0FFC6A8C3B}"/>
              </a:ext>
            </a:extLst>
          </p:cNvPr>
          <p:cNvSpPr/>
          <p:nvPr/>
        </p:nvSpPr>
        <p:spPr>
          <a:xfrm>
            <a:off x="3581400" y="3048000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4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Mengapa</a:t>
            </a:r>
            <a:r>
              <a:rPr lang="en-US" dirty="0"/>
              <a:t> guru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PTK?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460591"/>
              </p:ext>
            </p:extLst>
          </p:nvPr>
        </p:nvGraphicFramePr>
        <p:xfrm>
          <a:off x="453094" y="2514600"/>
          <a:ext cx="8229600" cy="3124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3124200">
                <a:tc>
                  <a:txBody>
                    <a:bodyPr/>
                    <a:lstStyle/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Classroom action research  should be used as guidelines for planning to improve the instructional management as well as student development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Teachers knew problems as well as students best. </a:t>
                      </a:r>
                    </a:p>
                    <a:p>
                      <a:pPr marL="17780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Boonchom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Nuchwana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Amorn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2012)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12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PTK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016561"/>
              </p:ext>
            </p:extLst>
          </p:nvPr>
        </p:nvGraphicFramePr>
        <p:xfrm>
          <a:off x="304800" y="1417638"/>
          <a:ext cx="8382000" cy="56007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400" b="0" dirty="0" err="1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guru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berupaya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meningkatkan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kinerja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belajar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siswanya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sehingga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dapat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ditingkatkan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mutu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proses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hasil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belajar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siswa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17780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marL="17780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marL="17780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                             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Indikator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guru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merancang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RPP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berdasarkan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masalah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real/actual yang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dijumpai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kelas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menggunakan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pendekatan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pembelajaran yang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inovatif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kreatif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pelibatan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teman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sejawat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pemantauan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pemecahan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masalah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pembelajaran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improvisasi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metoda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pendekatan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mengajar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merefleksikan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pelaksanaan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pembelajaran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menyusun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laporan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ilmiah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disebut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lapora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tindakan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/>
                        <a:t>kelas</a:t>
                      </a:r>
                      <a:r>
                        <a:rPr lang="en-US" sz="2400" b="0" dirty="0"/>
                        <a:t>.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CBB10CF3-CFD3-4025-ABF2-CFAC5ACDE32B}"/>
              </a:ext>
            </a:extLst>
          </p:cNvPr>
          <p:cNvSpPr/>
          <p:nvPr/>
        </p:nvSpPr>
        <p:spPr>
          <a:xfrm>
            <a:off x="3762703" y="2579031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2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292366"/>
              </p:ext>
            </p:extLst>
          </p:nvPr>
        </p:nvGraphicFramePr>
        <p:xfrm>
          <a:off x="547688" y="1417638"/>
          <a:ext cx="8382000" cy="5438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Research in Thailand</a:t>
                      </a:r>
                    </a:p>
                    <a:p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Thai government implemented a technology policy entitled "One Tablet Per Child" (OTPC) aimed at preparing Thai students to become a competitive world citizen. To accelerate teacher competencies, CIAR (Classroom Innovative Action Research) coaching process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 professional development process for teaching with tablet technology through a CIAR coaching process mainly empowered teachers to master their technology classroom integration through a recursive classroom action research. When teachers were at a comfortable level of teaching by technology, they designed their instructional methods to be students’ oriented. </a:t>
                      </a:r>
                    </a:p>
                    <a:p>
                      <a:pPr algn="just"/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just"/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Nasongkhla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Sujiva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, 2015).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just"/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37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497588"/>
              </p:ext>
            </p:extLst>
          </p:nvPr>
        </p:nvGraphicFramePr>
        <p:xfrm>
          <a:off x="547688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algn="just"/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Identifikasi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pengembangan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profesional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guru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melalui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Penelitian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Tindakan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Kelas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dengan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mengikuti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beberapa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langkah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berikut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: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Meminta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izin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kepada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sekolah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untuk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melakukan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wawancara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dan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menganalisis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dokumen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berupa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laporan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penelitian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tindakan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kelas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yang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dilakukan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guru (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jika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ada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)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Melakukan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wawancara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kepada guru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mengenai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pengembangan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profesional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mereka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melalui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PTK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41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3BA8A-B26F-4F67-88EA-682C32CA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963381F-5C8E-418E-B292-834125F55F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752743"/>
              </p:ext>
            </p:extLst>
          </p:nvPr>
        </p:nvGraphicFramePr>
        <p:xfrm>
          <a:off x="547688" y="1737043"/>
          <a:ext cx="8382000" cy="4632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258762">
                <a:tc>
                  <a:txBody>
                    <a:bodyPr/>
                    <a:lstStyle/>
                    <a:p>
                      <a:pPr lvl="0"/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Priansa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Donni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Juni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2014.</a:t>
                      </a:r>
                      <a:r>
                        <a:rPr lang="en-US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Kinerja dan </a:t>
                      </a:r>
                      <a:r>
                        <a:rPr lang="en-US" sz="20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Alfabeta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Zahro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Aminatul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2015. </a:t>
                      </a:r>
                      <a:r>
                        <a:rPr lang="en-US" sz="20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pembelajaran </a:t>
                      </a:r>
                      <a:r>
                        <a:rPr lang="en-US" sz="20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dimensi</a:t>
                      </a:r>
                      <a:r>
                        <a:rPr lang="en-US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Yrama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Widya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Boonchom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S.,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Nuchwana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L., &amp;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Amorn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M. (2012). The Development of standards , factors , and indicators for evaluating the quality of classroom action research. </a:t>
                      </a: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Procedia - Social and </a:t>
                      </a:r>
                      <a:r>
                        <a:rPr lang="en-GB" sz="20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Behavioral</a:t>
                      </a: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Sciences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69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Iceepsy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), 220–226.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  <a:hlinkClick r:id="rId3"/>
                        </a:rPr>
                        <a:t>https://doi.org/10.1016/j.sbspro.2012.11.402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Nasongkhla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J., &amp;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Sujiva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S. (2015). Teacher competency development : Teaching with tablet technology through Classroom Innovative Action Research ( CIAR ) coaching process. </a:t>
                      </a: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Procedia - Social and </a:t>
                      </a:r>
                      <a:r>
                        <a:rPr lang="en-GB" sz="20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Behavioral</a:t>
                      </a: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Sciences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174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992–999. https://doi.org/10.1016/j.sbspro.2015.01.723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493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Office Theme</vt:lpstr>
      <vt:lpstr>PowerPoint Presentation</vt:lpstr>
      <vt:lpstr>CAPAIAN PEMBELAJARAN</vt:lpstr>
      <vt:lpstr>Mengapa guru perlu mengembangkan profesionalisme melalui PTK?</vt:lpstr>
      <vt:lpstr>Mengapa guru perlu mengembangkan profesionalisme melalui PTK?</vt:lpstr>
      <vt:lpstr>Inovasi Berbasis PTK</vt:lpstr>
      <vt:lpstr>Research </vt:lpstr>
      <vt:lpstr>Tugas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19</cp:revision>
  <dcterms:created xsi:type="dcterms:W3CDTF">2016-05-09T05:51:02Z</dcterms:created>
  <dcterms:modified xsi:type="dcterms:W3CDTF">2019-03-03T00:15:45Z</dcterms:modified>
</cp:coreProperties>
</file>