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23" r:id="rId3"/>
    <p:sldId id="324" r:id="rId4"/>
    <p:sldId id="328" r:id="rId5"/>
    <p:sldId id="33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0"/>
            <a:ext cx="5638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Upaya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Pengembangan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Profesionalisme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Guru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Delapan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CAPAIAN PEMBELAJARAN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806606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memaparkan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Dasar guru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profesionalismenya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22091"/>
              </p:ext>
            </p:extLst>
          </p:nvPr>
        </p:nvGraphicFramePr>
        <p:xfrm>
          <a:off x="453094" y="2514600"/>
          <a:ext cx="8229600" cy="3124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3124200">
                <a:tc>
                  <a:txBody>
                    <a:bodyPr/>
                    <a:lstStyle/>
                    <a:p>
                      <a:pPr marL="17780"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UU No. 14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Tahun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2005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pasal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7 </a:t>
                      </a:r>
                    </a:p>
                    <a:p>
                      <a:pPr marL="17780"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17780" algn="just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Pemberdayaan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profesi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guru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diselenggarakan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melalui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pengembangan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diri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dilakukan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secara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demokratis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berkeadilan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diskriminatif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berkelanjutan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menjunjung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tinggi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hak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asasi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manusia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keagamaan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kultural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kemajemukan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bangsa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,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kode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etik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profesi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542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Guru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289814"/>
              </p:ext>
            </p:extLst>
          </p:nvPr>
        </p:nvGraphicFramePr>
        <p:xfrm>
          <a:off x="489880" y="2518628"/>
          <a:ext cx="8229600" cy="36957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3124200">
                <a:tc>
                  <a:txBody>
                    <a:bodyPr/>
                    <a:lstStyle/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meningkatkan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kualifikasi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dan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persyaratan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jenjang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pendidikan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tinggi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bagi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tenaga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pengajar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mulai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tingkat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persekolahan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sampai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perguruan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tinggi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17780" indent="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program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sertifikasi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sesuai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amanat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UU No. 14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Tahun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2005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pasal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42.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mengaktifkan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PKG (Pusat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Kegiatan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Guru, MGMP (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Musyawarah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Guru Mata Pelajaran),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maupun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KKG (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Kelompok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Kerja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Guru)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berbagi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pengalaman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memecahkan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masalah-masalah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mereka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hadapi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kegiatan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mengajarnya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12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10813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Upaya-upaya</a:t>
            </a:r>
            <a:r>
              <a:rPr lang="en-US" dirty="0"/>
              <a:t> Guru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069785"/>
              </p:ext>
            </p:extLst>
          </p:nvPr>
        </p:nvGraphicFramePr>
        <p:xfrm>
          <a:off x="489880" y="2518628"/>
          <a:ext cx="8229600" cy="3124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3124200">
                <a:tc>
                  <a:txBody>
                    <a:bodyPr/>
                    <a:lstStyle/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Memahami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tuntutan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standar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profesi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yang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ada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Mencapai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kualifikasi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dan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kompetensi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yang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dipersyaratkan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Membangun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hubungan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kesejawatan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yang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baik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dan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luas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termasuk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lewat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organisasi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profesi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Mengembangkan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etos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kerja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atau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budaya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kerja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yang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mengutamakan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pelayanan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bermutu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tinggi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kepada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konstituen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Mengadopsi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inovasi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atau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mengembangkan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kreatifitas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dalam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pemanfaatan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teknologi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komunikasi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dan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informasi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mutakhir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agar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senantiasa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tidak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ketinggalan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dalam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kemampuannya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mengelola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pembelajaran.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530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F93BA8A-B26F-4F67-88EA-682C32CA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4963381F-5C8E-418E-B292-834125F55F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079833"/>
              </p:ext>
            </p:extLst>
          </p:nvPr>
        </p:nvGraphicFramePr>
        <p:xfrm>
          <a:off x="547688" y="1737042"/>
          <a:ext cx="8382000" cy="43891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130357"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Priansa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Donni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Juni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2014.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Kinerja dan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Alfabeta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Zahro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Aminatul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2015.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pembelajaran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dimensi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Yrama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Widya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Mustofa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2007.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di Indonesia.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Ekonomi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dan Pendidikan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(Vo;.4 No.1, Hal 76-88)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Kotten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Natsir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B. 2005.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Upaya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SD.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Pendidikan (Vol.12 No.1, Hal 1-14)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295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Office Theme</vt:lpstr>
      <vt:lpstr>PowerPoint Presentation</vt:lpstr>
      <vt:lpstr>CAPAIAN PEMBELAJARAN</vt:lpstr>
      <vt:lpstr>Dasar guru perlu mengembangkan profesionalismenya</vt:lpstr>
      <vt:lpstr>Upaya Pemerintah Meningkatkan Profesionalisme Guru </vt:lpstr>
      <vt:lpstr>Upaya-upaya Guru Meningkatkan Profesionalisme 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22</cp:revision>
  <dcterms:created xsi:type="dcterms:W3CDTF">2016-05-09T05:51:02Z</dcterms:created>
  <dcterms:modified xsi:type="dcterms:W3CDTF">2019-03-03T00:40:26Z</dcterms:modified>
</cp:coreProperties>
</file>