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5981-23F9-4EE8-87D7-2E20B3233F8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C15C0-FEAB-46D1-9B70-86AAFADF570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id-ID" dirty="0" smtClean="0"/>
              <a:t>PERTEMUAN 10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pPr lvl="0" algn="l"/>
            <a:r>
              <a:rPr lang="id-ID" sz="4000" dirty="0" smtClean="0">
                <a:solidFill>
                  <a:schemeClr val="tx1"/>
                </a:solidFill>
              </a:rPr>
              <a:t>1. </a:t>
            </a:r>
            <a:r>
              <a:rPr lang="es-ES" sz="4000" dirty="0" err="1" smtClean="0">
                <a:solidFill>
                  <a:schemeClr val="tx1"/>
                </a:solidFill>
              </a:rPr>
              <a:t>Menjelaskan</a:t>
            </a:r>
            <a:r>
              <a:rPr lang="es-ES" sz="4000" dirty="0" smtClean="0">
                <a:solidFill>
                  <a:schemeClr val="tx1"/>
                </a:solidFill>
              </a:rPr>
              <a:t> </a:t>
            </a:r>
            <a:r>
              <a:rPr lang="es-ES" sz="4000" dirty="0">
                <a:solidFill>
                  <a:schemeClr val="tx1"/>
                </a:solidFill>
              </a:rPr>
              <a:t>cara </a:t>
            </a:r>
            <a:r>
              <a:rPr lang="es-ES" sz="4000" dirty="0" err="1">
                <a:solidFill>
                  <a:schemeClr val="tx1"/>
                </a:solidFill>
              </a:rPr>
              <a:t>mengaplikasikan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teori</a:t>
            </a:r>
            <a:endParaRPr lang="id-ID" sz="4000" dirty="0">
              <a:solidFill>
                <a:schemeClr val="tx1"/>
              </a:solidFill>
            </a:endParaRPr>
          </a:p>
          <a:p>
            <a:pPr lvl="0" algn="l"/>
            <a:r>
              <a:rPr lang="id-ID" sz="4000" dirty="0" smtClean="0">
                <a:solidFill>
                  <a:schemeClr val="tx1"/>
                </a:solidFill>
              </a:rPr>
              <a:t>2. </a:t>
            </a:r>
            <a:r>
              <a:rPr lang="es-ES" sz="4000" dirty="0" err="1" smtClean="0">
                <a:solidFill>
                  <a:schemeClr val="tx1"/>
                </a:solidFill>
              </a:rPr>
              <a:t>Menjelaskan</a:t>
            </a:r>
            <a:r>
              <a:rPr lang="es-ES" sz="4000" dirty="0" smtClean="0">
                <a:solidFill>
                  <a:schemeClr val="tx1"/>
                </a:solidFill>
              </a:rPr>
              <a:t> </a:t>
            </a:r>
            <a:r>
              <a:rPr lang="es-ES" sz="4000" dirty="0">
                <a:solidFill>
                  <a:schemeClr val="tx1"/>
                </a:solidFill>
              </a:rPr>
              <a:t>cara-cara </a:t>
            </a:r>
            <a:r>
              <a:rPr lang="es-ES" sz="4000" dirty="0" err="1">
                <a:solidFill>
                  <a:schemeClr val="tx1"/>
                </a:solidFill>
              </a:rPr>
              <a:t>membuat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sintesis</a:t>
            </a:r>
            <a:endParaRPr lang="id-ID" sz="4000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id-ID" dirty="0" smtClean="0"/>
              <a:t>1. Tulisan tidak hanya menyajikan ringkasan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Mengandung analisis dan evaluasi yang diperlukan penelitian yang lalu dikaitkan satu sama lain dengan menggunakan basis teori yang sama.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id-ID" dirty="0" smtClean="0"/>
              <a:t>2. Keterkaitan antar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Keterkaitan antar penelitian masa lalu juga dijelaskan dengan memasukkan juga aspek metode penelitian serta dipandu dengan tujuan penelitian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id-ID" dirty="0" smtClean="0"/>
              <a:t>3. Tata cara penulisan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Tata cara penulisan telaah bukan berdasarkan urutan kronologis namun diorganisasi menurut konsep atau teori yang dibicarakan.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id-ID" dirty="0" smtClean="0"/>
              <a:t>3. Sumber Tulisan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Tulisan sebaiknya menggunakan sumber utama, bukan sumber kedua.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id-ID" dirty="0" smtClean="0"/>
              <a:t>5. Analisis Kritis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id-ID" smtClean="0">
                <a:solidFill>
                  <a:schemeClr val="tx1"/>
                </a:solidFill>
              </a:rPr>
              <a:t>Terdapat analisis kritis tentang validitas hasil-hasil penelitian sebelumnya.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PERTEMUAN 10</vt:lpstr>
      <vt:lpstr>1. Tulisan tidak hanya menyajikan ringkasan penelitian</vt:lpstr>
      <vt:lpstr>2. Keterkaitan antar penelitian</vt:lpstr>
      <vt:lpstr>3. Tata cara penulisan</vt:lpstr>
      <vt:lpstr>3. Sumber Tulisan</vt:lpstr>
      <vt:lpstr>5. Analisis Kritis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supriatna</dc:creator>
  <cp:lastModifiedBy>supriatna</cp:lastModifiedBy>
  <cp:revision>1</cp:revision>
  <dcterms:created xsi:type="dcterms:W3CDTF">2016-05-05T09:27:05Z</dcterms:created>
  <dcterms:modified xsi:type="dcterms:W3CDTF">2016-05-05T09:41:40Z</dcterms:modified>
</cp:coreProperties>
</file>