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02272-F0D6-40FD-9828-54EDFDB61CD7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201F-BEE7-4F7B-A0F0-E47DA3F9AC1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id-ID" dirty="0" smtClean="0"/>
              <a:t>PERTEMUAN 11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/>
          <a:lstStyle/>
          <a:p>
            <a:r>
              <a:rPr lang="nl-NL" sz="4800" dirty="0">
                <a:solidFill>
                  <a:schemeClr val="tx1"/>
                </a:solidFill>
              </a:rPr>
              <a:t>M</a:t>
            </a:r>
            <a:r>
              <a:rPr lang="id-ID" sz="4800" dirty="0">
                <a:solidFill>
                  <a:schemeClr val="tx1"/>
                </a:solidFill>
              </a:rPr>
              <a:t>enyusun proposal </a:t>
            </a:r>
            <a:r>
              <a:rPr lang="id-ID" sz="4800" dirty="0" smtClean="0">
                <a:solidFill>
                  <a:schemeClr val="tx1"/>
                </a:solidFill>
              </a:rPr>
              <a:t>PTK</a:t>
            </a:r>
          </a:p>
          <a:p>
            <a:r>
              <a:rPr lang="id-ID" sz="4800" smtClean="0">
                <a:solidFill>
                  <a:schemeClr val="tx1"/>
                </a:solidFill>
              </a:rPr>
              <a:t>(BAB I)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C4F2D-F560-4FCB-A976-A4B19DE4412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Pendahuluan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mtClean="0"/>
              <a:t>Latar Belakang Masalah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mtClean="0"/>
              <a:t>Identifikasi Masalah Penelitian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mtClean="0"/>
              <a:t>Pembatasan Masalah Penelitian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mtClean="0"/>
              <a:t>Perumusan Masalah Penelitian (Pertanyaan-pertanyaan penelitian)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mtClean="0"/>
              <a:t>Kegunaan Hasil Penelitian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DA57B-47D9-43F9-87F5-7FDC08364AD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Latar Belakang Masalah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US" smtClean="0">
                <a:latin typeface="Comic Sans MS" pitchFamily="66" charset="0"/>
              </a:rPr>
              <a:t>Menggambarkan adanya kesenjangan antara das solen dan das sein</a:t>
            </a:r>
          </a:p>
          <a:p>
            <a:pPr lvl="1">
              <a:buFont typeface="Wingdings" pitchFamily="2" charset="2"/>
              <a:buChar char="q"/>
            </a:pPr>
            <a:r>
              <a:rPr lang="en-US" smtClean="0">
                <a:latin typeface="Comic Sans MS" pitchFamily="66" charset="0"/>
              </a:rPr>
              <a:t>Diuraikan argumentasi, mengapa memilih masalah tersebut diselesaikan dengan tindakan (Pentingnya penelitian)</a:t>
            </a:r>
          </a:p>
          <a:p>
            <a:pPr lvl="1">
              <a:buFont typeface="Wingdings" pitchFamily="2" charset="2"/>
              <a:buChar char="q"/>
            </a:pPr>
            <a:r>
              <a:rPr lang="en-US" smtClean="0">
                <a:latin typeface="Comic Sans MS" pitchFamily="66" charset="0"/>
              </a:rPr>
              <a:t>Uraikan hal-hal terkait dengan masalah berdasarkan:</a:t>
            </a:r>
          </a:p>
          <a:p>
            <a:pPr lvl="2">
              <a:buFont typeface="Wingdings" pitchFamily="2" charset="2"/>
              <a:buChar char="v"/>
            </a:pPr>
            <a:r>
              <a:rPr lang="en-US" smtClean="0">
                <a:latin typeface="Comic Sans MS" pitchFamily="66" charset="0"/>
              </a:rPr>
              <a:t>Fakta pendukung</a:t>
            </a:r>
          </a:p>
          <a:p>
            <a:pPr lvl="2">
              <a:buFont typeface="Wingdings" pitchFamily="2" charset="2"/>
              <a:buChar char="v"/>
            </a:pPr>
            <a:r>
              <a:rPr lang="en-US" smtClean="0">
                <a:latin typeface="Comic Sans MS" pitchFamily="66" charset="0"/>
              </a:rPr>
              <a:t>Hasil penelitian terdahulu (Jika ada)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9BEA7-7631-4D93-B2D9-189E2F268F8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algn="ctr"/>
            <a:r>
              <a:rPr lang="en-US" sz="4000" smtClean="0"/>
              <a:t>Identifikasi Masalah Penelitian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Terakumulasi dalam Latar Belakang Masalah</a:t>
            </a:r>
          </a:p>
          <a:p>
            <a:r>
              <a:rPr lang="en-US" smtClean="0"/>
              <a:t>Area penelitian diidentifikasi secara komprehensif</a:t>
            </a:r>
          </a:p>
          <a:p>
            <a:r>
              <a:rPr lang="en-US" smtClean="0"/>
              <a:t>Spesifik</a:t>
            </a:r>
          </a:p>
          <a:p>
            <a:endParaRPr lang="en-US" smtClean="0">
              <a:latin typeface="Comic Sans MS" pitchFamily="66" charset="0"/>
            </a:endParaRPr>
          </a:p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15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3EF43-F33C-41AC-BA48-7D61B42C125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pPr algn="ctr"/>
            <a:r>
              <a:rPr lang="en-US" smtClean="0"/>
              <a:t>Pembatasan Masalah Penelitian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4225"/>
            <a:ext cx="7772400" cy="4041775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smtClean="0"/>
              <a:t>Dirumuskan secara jelas, spesifik </a:t>
            </a:r>
          </a:p>
          <a:p>
            <a:pPr>
              <a:spcAft>
                <a:spcPct val="30000"/>
              </a:spcAft>
            </a:pPr>
            <a:r>
              <a:rPr lang="en-US" smtClean="0"/>
              <a:t>Memuat tindakan</a:t>
            </a:r>
          </a:p>
          <a:p>
            <a:r>
              <a:rPr lang="en-US" smtClean="0"/>
              <a:t>Dapat lebih dari satu rumusan</a:t>
            </a:r>
          </a:p>
          <a:p>
            <a:r>
              <a:rPr lang="en-US" smtClean="0"/>
              <a:t>Dilengkapi dengan penjelasan konsep yang terdapat pada pembatasan masalah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7719A-6A84-45F4-99D9-44A4E1E1CEB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Perumusan Masalah Penelitian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Dirumuskan secara jelas dan spesifik</a:t>
            </a:r>
          </a:p>
          <a:p>
            <a:r>
              <a:rPr lang="en-US" smtClean="0"/>
              <a:t>Memuat tindakan</a:t>
            </a:r>
          </a:p>
          <a:p>
            <a:r>
              <a:rPr lang="en-US" smtClean="0"/>
              <a:t>Dirumuskan dalam pertanyaan</a:t>
            </a:r>
          </a:p>
          <a:p>
            <a:r>
              <a:rPr lang="en-US" i="1" smtClean="0"/>
              <a:t>Dapat</a:t>
            </a:r>
            <a:r>
              <a:rPr lang="en-US" smtClean="0"/>
              <a:t> dilengkapi dengan pertanyaan-pertanyaan penelitian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97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C6BBC-FEA2-489B-A009-C0B9CCF7825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6163" y="152400"/>
            <a:ext cx="7412037" cy="608013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Perumusan Masalah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696200" cy="52578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smtClean="0">
                <a:latin typeface="Calisto MT" pitchFamily="18" charset="0"/>
              </a:rPr>
              <a:t>Spesifik, aspek yang dirumuskan jelas</a:t>
            </a:r>
          </a:p>
          <a:p>
            <a:pPr>
              <a:spcAft>
                <a:spcPct val="30000"/>
              </a:spcAft>
            </a:pPr>
            <a:r>
              <a:rPr lang="en-US" smtClean="0">
                <a:latin typeface="Calisto MT" pitchFamily="18" charset="0"/>
              </a:rPr>
              <a:t>Pemecahannya memerlukan tindakan</a:t>
            </a:r>
          </a:p>
          <a:p>
            <a:pPr>
              <a:spcAft>
                <a:spcPct val="30000"/>
              </a:spcAft>
            </a:pPr>
            <a:r>
              <a:rPr lang="en-US" smtClean="0">
                <a:latin typeface="Calisto MT" pitchFamily="18" charset="0"/>
              </a:rPr>
              <a:t>Pemecahan masalah dalam jangkauan guru</a:t>
            </a:r>
          </a:p>
          <a:p>
            <a:pPr>
              <a:spcAft>
                <a:spcPct val="30000"/>
              </a:spcAft>
            </a:pPr>
            <a:r>
              <a:rPr lang="en-US" smtClean="0">
                <a:latin typeface="Calisto MT" pitchFamily="18" charset="0"/>
              </a:rPr>
              <a:t>Tindakan atau intervensi sebagai pemecahan masalah memiliki dasar teori atau kerangka konseptual</a:t>
            </a:r>
          </a:p>
          <a:p>
            <a:endParaRPr lang="en-US" sz="2400" smtClean="0">
              <a:latin typeface="Calisto MT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202F3-0D01-4C66-AFF8-1F0FD113386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6163" y="152400"/>
            <a:ext cx="7412037" cy="608013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Perumusan Masalah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9530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smtClean="0">
                <a:latin typeface="Calisto MT" pitchFamily="18" charset="0"/>
              </a:rPr>
              <a:t>Hasilnya memiliki kegunaan</a:t>
            </a:r>
          </a:p>
          <a:p>
            <a:pPr>
              <a:spcAft>
                <a:spcPct val="30000"/>
              </a:spcAft>
            </a:pPr>
            <a:r>
              <a:rPr lang="en-US" smtClean="0">
                <a:latin typeface="Calisto MT" pitchFamily="18" charset="0"/>
              </a:rPr>
              <a:t>Hendaknya menghasilkan pemecahan yang aktual dan mendasar sehingga peneliti lain dapat memanfaatkannya dalam siatuasi yang sama</a:t>
            </a:r>
          </a:p>
          <a:p>
            <a:endParaRPr lang="en-US" sz="2400" smtClean="0">
              <a:latin typeface="Calisto MT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D8D84-C3BD-4603-8D31-633040F43AA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Kegunaan Penelitian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Secara Runtut</a:t>
            </a:r>
          </a:p>
          <a:p>
            <a:pPr lvl="1"/>
            <a:r>
              <a:rPr lang="en-US" smtClean="0"/>
              <a:t>Dirumuskan secara rasional (dapat dilaksanakan)</a:t>
            </a:r>
          </a:p>
          <a:p>
            <a:pPr lvl="1"/>
            <a:r>
              <a:rPr lang="en-US" smtClean="0"/>
              <a:t>Diawali untuk subjek penelitian</a:t>
            </a:r>
          </a:p>
          <a:p>
            <a:pPr lvl="1"/>
            <a:r>
              <a:rPr lang="en-US" smtClean="0"/>
              <a:t>Dilengkapi untuk lembaga/perorangan terkait masalah yang diteliti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207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PERTEMUAN 11</vt:lpstr>
      <vt:lpstr>Pendahuluan</vt:lpstr>
      <vt:lpstr>Latar Belakang Masalah</vt:lpstr>
      <vt:lpstr>Identifikasi Masalah Penelitian</vt:lpstr>
      <vt:lpstr>Pembatasan Masalah Penelitian</vt:lpstr>
      <vt:lpstr>Perumusan Masalah Penelitian</vt:lpstr>
      <vt:lpstr>Perumusan Masalah</vt:lpstr>
      <vt:lpstr>Perumusan Masalah</vt:lpstr>
      <vt:lpstr>Kegunaan Penelitian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11</dc:title>
  <dc:creator>supriatna</dc:creator>
  <cp:lastModifiedBy>supriatna</cp:lastModifiedBy>
  <cp:revision>1</cp:revision>
  <dcterms:created xsi:type="dcterms:W3CDTF">2016-05-05T09:42:40Z</dcterms:created>
  <dcterms:modified xsi:type="dcterms:W3CDTF">2016-05-05T09:46:43Z</dcterms:modified>
</cp:coreProperties>
</file>