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D704-381A-41C5-B094-DBF61B3B2EA5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B4AD-BAC0-485E-9B1D-145097F8C5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D704-381A-41C5-B094-DBF61B3B2EA5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B4AD-BAC0-485E-9B1D-145097F8C5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D704-381A-41C5-B094-DBF61B3B2EA5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B4AD-BAC0-485E-9B1D-145097F8C5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D704-381A-41C5-B094-DBF61B3B2EA5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B4AD-BAC0-485E-9B1D-145097F8C5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D704-381A-41C5-B094-DBF61B3B2EA5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B4AD-BAC0-485E-9B1D-145097F8C5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D704-381A-41C5-B094-DBF61B3B2EA5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B4AD-BAC0-485E-9B1D-145097F8C5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D704-381A-41C5-B094-DBF61B3B2EA5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B4AD-BAC0-485E-9B1D-145097F8C5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D704-381A-41C5-B094-DBF61B3B2EA5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B4AD-BAC0-485E-9B1D-145097F8C5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D704-381A-41C5-B094-DBF61B3B2EA5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B4AD-BAC0-485E-9B1D-145097F8C5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D704-381A-41C5-B094-DBF61B3B2EA5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B4AD-BAC0-485E-9B1D-145097F8C5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D704-381A-41C5-B094-DBF61B3B2EA5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B4AD-BAC0-485E-9B1D-145097F8C57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D704-381A-41C5-B094-DBF61B3B2EA5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BB4AD-BAC0-485E-9B1D-145097F8C57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/>
          <a:lstStyle/>
          <a:p>
            <a:r>
              <a:rPr lang="id-ID" dirty="0" smtClean="0"/>
              <a:t>PERTEMUAN 14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92896"/>
            <a:ext cx="6400800" cy="1752600"/>
          </a:xfrm>
        </p:spPr>
        <p:txBody>
          <a:bodyPr>
            <a:normAutofit/>
          </a:bodyPr>
          <a:lstStyle/>
          <a:p>
            <a:r>
              <a:rPr lang="id-ID" sz="4800" dirty="0">
                <a:solidFill>
                  <a:schemeClr val="tx1"/>
                </a:solidFill>
              </a:rPr>
              <a:t>Menyusun laporan PTK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DCEC4-8143-46E1-8F9B-2219661893B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524000"/>
            <a:ext cx="5105400" cy="4991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Cover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Kata Pengantar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Daftar Isi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Daftar Tabel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Daftar Gambar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Daftar Lampiran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Bab I - V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Daftar Pustaka</a:t>
            </a:r>
          </a:p>
          <a:p>
            <a:pPr>
              <a:lnSpc>
                <a:spcPct val="90000"/>
              </a:lnSpc>
            </a:pPr>
            <a:r>
              <a:rPr lang="en-US" smtClean="0">
                <a:latin typeface="Comic Sans MS" pitchFamily="66" charset="0"/>
              </a:rPr>
              <a:t>Lampiran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676400" y="304800"/>
            <a:ext cx="5981700" cy="10287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id-ID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Menyusun Laporan PTK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A377-6DB7-4CC5-8213-ACA67754466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algn="ctr"/>
            <a:r>
              <a:rPr lang="en-US" smtClean="0"/>
              <a:t>Sistematika Laporan PTK 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7963" y="1600200"/>
            <a:ext cx="6980237" cy="4495800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smtClean="0"/>
              <a:t>I. Pendahuluan</a:t>
            </a:r>
          </a:p>
          <a:p>
            <a:pPr>
              <a:spcAft>
                <a:spcPct val="30000"/>
              </a:spcAft>
            </a:pPr>
            <a:r>
              <a:rPr lang="en-US" smtClean="0"/>
              <a:t>II. Kajian Teoretik</a:t>
            </a:r>
          </a:p>
          <a:p>
            <a:pPr>
              <a:spcAft>
                <a:spcPct val="30000"/>
              </a:spcAft>
            </a:pPr>
            <a:r>
              <a:rPr lang="en-US" smtClean="0"/>
              <a:t>III. Metodologi Penelitian</a:t>
            </a:r>
          </a:p>
          <a:p>
            <a:pPr>
              <a:spcAft>
                <a:spcPct val="30000"/>
              </a:spcAft>
            </a:pPr>
            <a:r>
              <a:rPr lang="en-US" smtClean="0"/>
              <a:t>IV. Hasil Penelitian dan Pembahasan</a:t>
            </a:r>
          </a:p>
          <a:p>
            <a:pPr>
              <a:spcAft>
                <a:spcPct val="30000"/>
              </a:spcAft>
            </a:pPr>
            <a:r>
              <a:rPr lang="en-US" smtClean="0"/>
              <a:t>V. Kesimpulan dan Saran</a:t>
            </a:r>
          </a:p>
          <a:p>
            <a:pPr>
              <a:spcAft>
                <a:spcPct val="30000"/>
              </a:spcAft>
            </a:pPr>
            <a:r>
              <a:rPr lang="en-US" smtClean="0"/>
              <a:t>Daftar Pustaka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  <p:bldP spid="139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/>
          <a:lstStyle/>
          <a:p>
            <a:r>
              <a:rPr lang="id-ID" dirty="0" smtClean="0"/>
              <a:t>BAB I, II DAN III </a:t>
            </a:r>
            <a:br>
              <a:rPr lang="id-ID" dirty="0" smtClean="0"/>
            </a:br>
            <a:r>
              <a:rPr lang="id-ID" dirty="0" smtClean="0"/>
              <a:t>PROPOSAL PENELITIAN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599E1-D6DC-4A5C-8C4A-054C5A8CF9A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IV.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Pembahasan</a:t>
            </a:r>
            <a:endParaRPr lang="en-US" dirty="0" smtClean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Deskripsi Data Hasil Penelitian</a:t>
            </a:r>
          </a:p>
          <a:p>
            <a:pPr lvl="1"/>
            <a:r>
              <a:rPr lang="en-US" smtClean="0"/>
              <a:t>Memaparkan data seluruh tindakan yang diberikan (MUlai palnning hingga reflecting seluruh siklus)</a:t>
            </a:r>
          </a:p>
          <a:p>
            <a:r>
              <a:rPr lang="en-US" smtClean="0"/>
              <a:t>Pembahasan Data Hasil Penelitian</a:t>
            </a:r>
          </a:p>
          <a:p>
            <a:pPr lvl="1"/>
            <a:r>
              <a:rPr lang="en-US" smtClean="0"/>
              <a:t>Membahas tentang hasil tiap tindakan dengan mengkaitkan pada kebenaran teori yang terdapat pada Bab II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31913-2B05-4087-A30D-BD39945FFAA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mtClean="0"/>
              <a:t>V. </a:t>
            </a:r>
            <a:r>
              <a:rPr lang="en-US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Saran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Kesimpulan</a:t>
            </a:r>
          </a:p>
          <a:p>
            <a:pPr lvl="1"/>
            <a:r>
              <a:rPr lang="en-US" smtClean="0"/>
              <a:t>Kalimat kesimpulan sesuai dengan rumusan hipotesis  tindakan</a:t>
            </a:r>
          </a:p>
          <a:p>
            <a:r>
              <a:rPr lang="en-US" smtClean="0"/>
              <a:t>Saran</a:t>
            </a:r>
          </a:p>
          <a:p>
            <a:pPr lvl="1"/>
            <a:r>
              <a:rPr lang="en-US" smtClean="0"/>
              <a:t>Diperuntukkan untuk siapa dan apa</a:t>
            </a:r>
          </a:p>
          <a:p>
            <a:pPr lvl="1"/>
            <a:r>
              <a:rPr lang="en-US" smtClean="0"/>
              <a:t>Diperuntukkan sesuai dengan kegunaan hasil penelitian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3CA81-CAD4-4094-9404-078D8379868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Daftar Pustaka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Memuat seluruh sumber yang digunakan dalam menyusun laporan hasil penelitian</a:t>
            </a:r>
          </a:p>
          <a:p>
            <a:r>
              <a:rPr lang="en-US" smtClean="0"/>
              <a:t>Disusun sesuai dengan tata cara pembuatan daftar pustaka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75137-74BA-4AF0-AE06-20A77AE8620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Lampiran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Memuat seluruh dokumentasi yang dipaparkan dalam laporan hasil penelitian</a:t>
            </a:r>
          </a:p>
          <a:p>
            <a:r>
              <a:rPr lang="en-US" smtClean="0"/>
              <a:t>Berupa data kuantitatif dan kualitatif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168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PERTEMUAN 14</vt:lpstr>
      <vt:lpstr>Slide 2</vt:lpstr>
      <vt:lpstr>Sistematika Laporan PTK </vt:lpstr>
      <vt:lpstr>BAB I, II DAN III  PROPOSAL PENELITIAN</vt:lpstr>
      <vt:lpstr>IV. Hasil Penelitian dan Pembahasan</vt:lpstr>
      <vt:lpstr>V. Kesimpulan dan Saran</vt:lpstr>
      <vt:lpstr>Daftar Pustaka</vt:lpstr>
      <vt:lpstr>Lampiran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14</dc:title>
  <dc:creator>supriatna</dc:creator>
  <cp:lastModifiedBy>supriatna</cp:lastModifiedBy>
  <cp:revision>1</cp:revision>
  <dcterms:created xsi:type="dcterms:W3CDTF">2016-05-05T09:55:19Z</dcterms:created>
  <dcterms:modified xsi:type="dcterms:W3CDTF">2016-05-05T10:07:17Z</dcterms:modified>
</cp:coreProperties>
</file>