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BACAD-3FE9-4373-BDB4-116A5CBF4721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8559-C2D4-472C-A86D-0CDE4ACA0F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/>
          <a:lstStyle/>
          <a:p>
            <a:r>
              <a:rPr lang="id-ID" dirty="0" smtClean="0"/>
              <a:t>PERTEMUAN 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/>
          </a:bodyPr>
          <a:lstStyle/>
          <a:p>
            <a:pPr lvl="0" algn="l"/>
            <a:r>
              <a:rPr lang="id-ID" sz="4000" dirty="0" smtClean="0">
                <a:solidFill>
                  <a:schemeClr val="tx1"/>
                </a:solidFill>
              </a:rPr>
              <a:t>1. </a:t>
            </a:r>
            <a:r>
              <a:rPr lang="nl-NL" sz="4000" dirty="0" smtClean="0">
                <a:solidFill>
                  <a:schemeClr val="tx1"/>
                </a:solidFill>
              </a:rPr>
              <a:t>Model-model </a:t>
            </a:r>
            <a:r>
              <a:rPr lang="nl-NL" sz="4000" dirty="0">
                <a:solidFill>
                  <a:schemeClr val="tx1"/>
                </a:solidFill>
              </a:rPr>
              <a:t>PTK.</a:t>
            </a:r>
            <a:endParaRPr lang="id-ID" sz="4000" dirty="0">
              <a:solidFill>
                <a:schemeClr val="tx1"/>
              </a:solidFill>
            </a:endParaRPr>
          </a:p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2. P</a:t>
            </a:r>
            <a:r>
              <a:rPr lang="nl-NL" sz="4000" dirty="0" smtClean="0">
                <a:solidFill>
                  <a:schemeClr val="tx1"/>
                </a:solidFill>
              </a:rPr>
              <a:t>rosedur </a:t>
            </a:r>
            <a:r>
              <a:rPr lang="nl-NL" sz="4000" dirty="0">
                <a:solidFill>
                  <a:schemeClr val="tx1"/>
                </a:solidFill>
              </a:rPr>
              <a:t>dari model-model </a:t>
            </a:r>
            <a:r>
              <a:rPr lang="id-ID" sz="4000" dirty="0" smtClean="0">
                <a:solidFill>
                  <a:schemeClr val="tx1"/>
                </a:solidFill>
              </a:rPr>
              <a:t>	</a:t>
            </a:r>
            <a:r>
              <a:rPr lang="nl-NL" sz="4000" dirty="0" smtClean="0">
                <a:solidFill>
                  <a:schemeClr val="tx1"/>
                </a:solidFill>
              </a:rPr>
              <a:t>PTK</a:t>
            </a:r>
            <a:r>
              <a:rPr lang="nl-NL" sz="4000" dirty="0">
                <a:solidFill>
                  <a:schemeClr val="tx1"/>
                </a:solidFill>
              </a:rPr>
              <a:t>. 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TUGAS KELOMPOK:</a:t>
            </a:r>
            <a:br>
              <a:rPr lang="id-ID" dirty="0" smtClean="0"/>
            </a:br>
            <a:r>
              <a:rPr lang="id-ID" dirty="0" smtClean="0"/>
              <a:t>1. Jelaskan salah satu model PTK.</a:t>
            </a:r>
            <a:br>
              <a:rPr lang="id-ID" dirty="0" smtClean="0"/>
            </a:br>
            <a:r>
              <a:rPr lang="id-ID" dirty="0" smtClean="0"/>
              <a:t>2. Berikan contoh pada model di atas.</a:t>
            </a:r>
            <a:br>
              <a:rPr lang="id-ID" dirty="0" smtClean="0"/>
            </a:br>
            <a:r>
              <a:rPr lang="id-ID" dirty="0" smtClean="0"/>
              <a:t>3. </a:t>
            </a:r>
            <a:r>
              <a:rPr lang="id-ID" smtClean="0"/>
              <a:t>Kembangkan model tersebut dengan sumber-sumber di internet.</a:t>
            </a:r>
            <a:br>
              <a:rPr lang="id-ID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Model-model PTK 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PTK dilakukan </a:t>
            </a:r>
            <a:r>
              <a:rPr lang="id-ID" dirty="0"/>
              <a:t>dalam beberapa putaran (siklus). </a:t>
            </a:r>
            <a:endParaRPr lang="id-ID" dirty="0" smtClean="0"/>
          </a:p>
          <a:p>
            <a:r>
              <a:rPr lang="id-ID" dirty="0" smtClean="0"/>
              <a:t>Jumlah </a:t>
            </a:r>
            <a:r>
              <a:rPr lang="id-ID" dirty="0"/>
              <a:t>putaran tidak ditentukan karena indikator keberhasilan di ukur dari kepuasan peneliti terhadap pencapaian hasil yang berupa perubahan perilaku subjek yang diteliti.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umumnya, tiap-tiap siklus penelitian tindakan berisi kegiatan: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perencanaan </a:t>
            </a:r>
            <a:r>
              <a:rPr lang="id-ID" dirty="0"/>
              <a:t>→ tindakan → observasi → evaluasi/refleksi.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Berikut ini dipaparkan model-model penelitian tindakan kelas yang telah dikembangkan beberapa ahli: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id-ID" b="1" i="1" dirty="0" smtClean="0"/>
              <a:t/>
            </a:r>
            <a:br>
              <a:rPr lang="id-ID" b="1" i="1" dirty="0" smtClean="0"/>
            </a:br>
            <a:r>
              <a:rPr lang="id-ID" b="1" i="1" dirty="0" smtClean="0"/>
              <a:t>1. Model Lewin </a:t>
            </a:r>
            <a:br>
              <a:rPr lang="id-ID" b="1" i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pPr algn="l"/>
            <a:r>
              <a:rPr lang="id-ID" dirty="0" smtClean="0"/>
              <a:t>Lewin </a:t>
            </a:r>
            <a:r>
              <a:rPr lang="id-ID" dirty="0"/>
              <a:t>mengembangkan model </a:t>
            </a:r>
            <a:r>
              <a:rPr lang="id-ID" i="1" dirty="0"/>
              <a:t>action research dalam sebuah sistem yang terdiri dari sub sistem input, transformation dan output.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Model of Action-Research Process (</a:t>
            </a:r>
            <a:r>
              <a:rPr lang="en-US" dirty="0" err="1" smtClean="0"/>
              <a:t>Lewin</a:t>
            </a:r>
            <a:r>
              <a:rPr lang="en-US" dirty="0" smtClean="0"/>
              <a:t>: 1958) 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4249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2. Model Riel </a:t>
            </a:r>
            <a:br>
              <a:rPr lang="id-ID" b="1" i="1" dirty="0" smtClean="0"/>
            </a:br>
            <a:r>
              <a:rPr lang="id-ID" dirty="0" smtClean="0"/>
              <a:t>Model dikembangkan oleh Riel 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86731"/>
            <a:ext cx="8136904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Autofit/>
          </a:bodyPr>
          <a:lstStyle/>
          <a:p>
            <a:pPr algn="l"/>
            <a:r>
              <a:rPr lang="id-ID" sz="3200" b="1" i="1" dirty="0" smtClean="0"/>
              <a:t>	4. Model Kemmis dan Taggart </a:t>
            </a:r>
            <a:br>
              <a:rPr lang="id-ID" sz="3200" b="1" i="1" dirty="0" smtClean="0"/>
            </a:br>
            <a:r>
              <a:rPr lang="id-ID" sz="3200" dirty="0" smtClean="0"/>
              <a:t>Kemmis dan Taggart (1988) membagi prosedur penelitian tindakan dalam empat tahap kegiatan pada satu putaran (siklus) yaitu: perencanaan – tindakan dan observasi – refleksi.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b="1" i="1" dirty="0" smtClean="0"/>
              <a:t>Model Kemmis dan Taggart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624735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Model DDAER (</a:t>
            </a:r>
            <a:r>
              <a:rPr lang="id-ID" sz="3600" i="1" dirty="0" smtClean="0"/>
              <a:t>diagnosis, design, action and observation, evaluation, reflection)</a:t>
            </a:r>
            <a:endParaRPr lang="id-ID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4391545" cy="314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124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2</vt:lpstr>
      <vt:lpstr>Model-model PTK  </vt:lpstr>
      <vt:lpstr>Berikut ini dipaparkan model-model penelitian tindakan kelas yang telah dikembangkan beberapa ahli:</vt:lpstr>
      <vt:lpstr> 1. Model Lewin  </vt:lpstr>
      <vt:lpstr>Systems Model of Action-Research Process (Lewin: 1958) </vt:lpstr>
      <vt:lpstr>2. Model Riel  Model dikembangkan oleh Riel </vt:lpstr>
      <vt:lpstr> 4. Model Kemmis dan Taggart  Kemmis dan Taggart (1988) membagi prosedur penelitian tindakan dalam empat tahap kegiatan pada satu putaran (siklus) yaitu: perencanaan – tindakan dan observasi – refleksi. </vt:lpstr>
      <vt:lpstr>Model Kemmis dan Taggart</vt:lpstr>
      <vt:lpstr>Model DDAER (diagnosis, design, action and observation, evaluation, reflection)</vt:lpstr>
      <vt:lpstr>TUGAS KELOMPOK: 1. Jelaskan salah satu model PTK. 2. Berikan contoh pada model di atas. 3. Kembangkan model tersebut dengan sumber-sumber di internet. 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supriatna</dc:creator>
  <cp:lastModifiedBy>supriatna</cp:lastModifiedBy>
  <cp:revision>3</cp:revision>
  <dcterms:created xsi:type="dcterms:W3CDTF">2015-02-07T14:39:27Z</dcterms:created>
  <dcterms:modified xsi:type="dcterms:W3CDTF">2016-05-05T08:12:44Z</dcterms:modified>
</cp:coreProperties>
</file>